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D31F76-BA44-4494-B652-51971709542D}">
  <a:tblStyle styleId="{1CD31F76-BA44-4494-B652-51971709542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6" name="Shape 4636"/>
        <p:cNvGrpSpPr/>
        <p:nvPr/>
      </p:nvGrpSpPr>
      <p:grpSpPr>
        <a:xfrm>
          <a:off x="0" y="0"/>
          <a:ext cx="0" cy="0"/>
          <a:chOff x="0" y="0"/>
          <a:chExt cx="0" cy="0"/>
        </a:xfrm>
      </p:grpSpPr>
      <p:sp>
        <p:nvSpPr>
          <p:cNvPr id="4637" name="Google Shape;4637;g1d9386fa236_5_8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8" name="Google Shape;4638;g1d9386fa236_5_8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3" name="Shape 4723"/>
        <p:cNvGrpSpPr/>
        <p:nvPr/>
      </p:nvGrpSpPr>
      <p:grpSpPr>
        <a:xfrm>
          <a:off x="0" y="0"/>
          <a:ext cx="0" cy="0"/>
          <a:chOff x="0" y="0"/>
          <a:chExt cx="0" cy="0"/>
        </a:xfrm>
      </p:grpSpPr>
      <p:sp>
        <p:nvSpPr>
          <p:cNvPr id="4724" name="Google Shape;4724;g2389dc10009_0_4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5" name="Google Shape;4725;g2389dc10009_0_4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0" name="Shape 4730"/>
        <p:cNvGrpSpPr/>
        <p:nvPr/>
      </p:nvGrpSpPr>
      <p:grpSpPr>
        <a:xfrm>
          <a:off x="0" y="0"/>
          <a:ext cx="0" cy="0"/>
          <a:chOff x="0" y="0"/>
          <a:chExt cx="0" cy="0"/>
        </a:xfrm>
      </p:grpSpPr>
      <p:sp>
        <p:nvSpPr>
          <p:cNvPr id="4731" name="Google Shape;4731;g2389dc10009_0_5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2" name="Google Shape;4732;g2389dc10009_0_5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8" name="Shape 4738"/>
        <p:cNvGrpSpPr/>
        <p:nvPr/>
      </p:nvGrpSpPr>
      <p:grpSpPr>
        <a:xfrm>
          <a:off x="0" y="0"/>
          <a:ext cx="0" cy="0"/>
          <a:chOff x="0" y="0"/>
          <a:chExt cx="0" cy="0"/>
        </a:xfrm>
      </p:grpSpPr>
      <p:sp>
        <p:nvSpPr>
          <p:cNvPr id="4739" name="Google Shape;4739;g238e9a11c48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0" name="Google Shape;4740;g238e9a11c48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9" name="Shape 4759"/>
        <p:cNvGrpSpPr/>
        <p:nvPr/>
      </p:nvGrpSpPr>
      <p:grpSpPr>
        <a:xfrm>
          <a:off x="0" y="0"/>
          <a:ext cx="0" cy="0"/>
          <a:chOff x="0" y="0"/>
          <a:chExt cx="0" cy="0"/>
        </a:xfrm>
      </p:grpSpPr>
      <p:sp>
        <p:nvSpPr>
          <p:cNvPr id="4760" name="Google Shape;4760;g238f8700c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1" name="Google Shape;4761;g238f8700c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6" name="Shape 4766"/>
        <p:cNvGrpSpPr/>
        <p:nvPr/>
      </p:nvGrpSpPr>
      <p:grpSpPr>
        <a:xfrm>
          <a:off x="0" y="0"/>
          <a:ext cx="0" cy="0"/>
          <a:chOff x="0" y="0"/>
          <a:chExt cx="0" cy="0"/>
        </a:xfrm>
      </p:grpSpPr>
      <p:sp>
        <p:nvSpPr>
          <p:cNvPr id="4767" name="Google Shape;4767;g2389dc10009_0_5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8" name="Google Shape;4768;g2389dc10009_0_5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4" name="Shape 4774"/>
        <p:cNvGrpSpPr/>
        <p:nvPr/>
      </p:nvGrpSpPr>
      <p:grpSpPr>
        <a:xfrm>
          <a:off x="0" y="0"/>
          <a:ext cx="0" cy="0"/>
          <a:chOff x="0" y="0"/>
          <a:chExt cx="0" cy="0"/>
        </a:xfrm>
      </p:grpSpPr>
      <p:sp>
        <p:nvSpPr>
          <p:cNvPr id="4775" name="Google Shape;4775;g237632111b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6" name="Google Shape;4776;g237632111b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1" name="Shape 4781"/>
        <p:cNvGrpSpPr/>
        <p:nvPr/>
      </p:nvGrpSpPr>
      <p:grpSpPr>
        <a:xfrm>
          <a:off x="0" y="0"/>
          <a:ext cx="0" cy="0"/>
          <a:chOff x="0" y="0"/>
          <a:chExt cx="0" cy="0"/>
        </a:xfrm>
      </p:grpSpPr>
      <p:sp>
        <p:nvSpPr>
          <p:cNvPr id="4782" name="Google Shape;4782;g238e9a11c48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3" name="Google Shape;4783;g238e9a11c48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8" name="Shape 4788"/>
        <p:cNvGrpSpPr/>
        <p:nvPr/>
      </p:nvGrpSpPr>
      <p:grpSpPr>
        <a:xfrm>
          <a:off x="0" y="0"/>
          <a:ext cx="0" cy="0"/>
          <a:chOff x="0" y="0"/>
          <a:chExt cx="0" cy="0"/>
        </a:xfrm>
      </p:grpSpPr>
      <p:sp>
        <p:nvSpPr>
          <p:cNvPr id="4789" name="Google Shape;4789;g2389dc10009_0_5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0" name="Google Shape;4790;g2389dc10009_0_5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5" name="Shape 4795"/>
        <p:cNvGrpSpPr/>
        <p:nvPr/>
      </p:nvGrpSpPr>
      <p:grpSpPr>
        <a:xfrm>
          <a:off x="0" y="0"/>
          <a:ext cx="0" cy="0"/>
          <a:chOff x="0" y="0"/>
          <a:chExt cx="0" cy="0"/>
        </a:xfrm>
      </p:grpSpPr>
      <p:sp>
        <p:nvSpPr>
          <p:cNvPr id="4796" name="Google Shape;4796;g21d69b563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7" name="Google Shape;4797;g21d69b563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4" name="Shape 4644"/>
        <p:cNvGrpSpPr/>
        <p:nvPr/>
      </p:nvGrpSpPr>
      <p:grpSpPr>
        <a:xfrm>
          <a:off x="0" y="0"/>
          <a:ext cx="0" cy="0"/>
          <a:chOff x="0" y="0"/>
          <a:chExt cx="0" cy="0"/>
        </a:xfrm>
      </p:grpSpPr>
      <p:sp>
        <p:nvSpPr>
          <p:cNvPr id="4645" name="Google Shape;4645;g1d9386fa236_5_9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6" name="Google Shape;4646;g1d9386fa236_5_9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g238e9a11c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4" name="Google Shape;4654;g238e9a11c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9" name="Shape 4659"/>
        <p:cNvGrpSpPr/>
        <p:nvPr/>
      </p:nvGrpSpPr>
      <p:grpSpPr>
        <a:xfrm>
          <a:off x="0" y="0"/>
          <a:ext cx="0" cy="0"/>
          <a:chOff x="0" y="0"/>
          <a:chExt cx="0" cy="0"/>
        </a:xfrm>
      </p:grpSpPr>
      <p:sp>
        <p:nvSpPr>
          <p:cNvPr id="4660" name="Google Shape;4660;g238e9a11c4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1" name="Google Shape;4661;g238e9a11c4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8" name="Shape 4668"/>
        <p:cNvGrpSpPr/>
        <p:nvPr/>
      </p:nvGrpSpPr>
      <p:grpSpPr>
        <a:xfrm>
          <a:off x="0" y="0"/>
          <a:ext cx="0" cy="0"/>
          <a:chOff x="0" y="0"/>
          <a:chExt cx="0" cy="0"/>
        </a:xfrm>
      </p:grpSpPr>
      <p:sp>
        <p:nvSpPr>
          <p:cNvPr id="4669" name="Google Shape;4669;g238e9a11c4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0" name="Google Shape;4670;g238e9a11c4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7" name="Shape 4677"/>
        <p:cNvGrpSpPr/>
        <p:nvPr/>
      </p:nvGrpSpPr>
      <p:grpSpPr>
        <a:xfrm>
          <a:off x="0" y="0"/>
          <a:ext cx="0" cy="0"/>
          <a:chOff x="0" y="0"/>
          <a:chExt cx="0" cy="0"/>
        </a:xfrm>
      </p:grpSpPr>
      <p:sp>
        <p:nvSpPr>
          <p:cNvPr id="4678" name="Google Shape;4678;g2389dc10009_0_4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9" name="Google Shape;4679;g2389dc10009_0_4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H Component is very similar in both the images which indicates the color information is intact even under illumination changes.</a:t>
            </a:r>
            <a:endParaRPr/>
          </a:p>
          <a:p>
            <a:pPr indent="0" lvl="0" marL="0" rtl="0" algn="l">
              <a:spcBef>
                <a:spcPts val="0"/>
              </a:spcBef>
              <a:spcAft>
                <a:spcPts val="0"/>
              </a:spcAft>
              <a:buClr>
                <a:schemeClr val="dk1"/>
              </a:buClr>
              <a:buSzPts val="1100"/>
              <a:buFont typeface="Arial"/>
              <a:buNone/>
            </a:pPr>
            <a:r>
              <a:rPr lang="en"/>
              <a:t>The S component is also very similar in both images.</a:t>
            </a:r>
            <a:endParaRPr/>
          </a:p>
          <a:p>
            <a:pPr indent="0" lvl="0" marL="0" rtl="0" algn="l">
              <a:spcBef>
                <a:spcPts val="0"/>
              </a:spcBef>
              <a:spcAft>
                <a:spcPts val="0"/>
              </a:spcAft>
              <a:buNone/>
            </a:pPr>
            <a:r>
              <a:rPr lang="en"/>
              <a:t>The V Component captures the amount of light falling on it thus it changes due to illumination changes.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7" name="Shape 4687"/>
        <p:cNvGrpSpPr/>
        <p:nvPr/>
      </p:nvGrpSpPr>
      <p:grpSpPr>
        <a:xfrm>
          <a:off x="0" y="0"/>
          <a:ext cx="0" cy="0"/>
          <a:chOff x="0" y="0"/>
          <a:chExt cx="0" cy="0"/>
        </a:xfrm>
      </p:grpSpPr>
      <p:sp>
        <p:nvSpPr>
          <p:cNvPr id="4688" name="Google Shape;4688;g2389dc10009_0_4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9" name="Google Shape;4689;g2389dc10009_0_4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7" name="Shape 4697"/>
        <p:cNvGrpSpPr/>
        <p:nvPr/>
      </p:nvGrpSpPr>
      <p:grpSpPr>
        <a:xfrm>
          <a:off x="0" y="0"/>
          <a:ext cx="0" cy="0"/>
          <a:chOff x="0" y="0"/>
          <a:chExt cx="0" cy="0"/>
        </a:xfrm>
      </p:grpSpPr>
      <p:sp>
        <p:nvSpPr>
          <p:cNvPr id="4698" name="Google Shape;4698;g2389dc10009_0_4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9" name="Google Shape;4699;g2389dc10009_0_4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g2389dc10009_0_4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6" name="Google Shape;4706;g2389dc10009_0_4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tips and tools">
  <p:cSld name="CUSTOM_18">
    <p:spTree>
      <p:nvGrpSpPr>
        <p:cNvPr id="10" name="Shape 10"/>
        <p:cNvGrpSpPr/>
        <p:nvPr/>
      </p:nvGrpSpPr>
      <p:grpSpPr>
        <a:xfrm>
          <a:off x="0" y="0"/>
          <a:ext cx="0" cy="0"/>
          <a:chOff x="0" y="0"/>
          <a:chExt cx="0" cy="0"/>
        </a:xfrm>
      </p:grpSpPr>
      <p:sp>
        <p:nvSpPr>
          <p:cNvPr id="11" name="Google Shape;11;p2"/>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nvSpPr>
        <p:spPr>
          <a:xfrm>
            <a:off x="2270850" y="0"/>
            <a:ext cx="6753300" cy="5143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5200"/>
              <a:t>For more tips, tools, layouts to help make your presentations shine, visit:</a:t>
            </a:r>
            <a:endParaRPr b="1" sz="5200"/>
          </a:p>
          <a:p>
            <a:pPr indent="0" lvl="0" marL="0" rtl="0" algn="l">
              <a:lnSpc>
                <a:spcPct val="80000"/>
              </a:lnSpc>
              <a:spcBef>
                <a:spcPts val="1500"/>
              </a:spcBef>
              <a:spcAft>
                <a:spcPts val="1500"/>
              </a:spcAft>
              <a:buNone/>
            </a:pPr>
            <a:r>
              <a:rPr b="1" lang="en" sz="5200">
                <a:solidFill>
                  <a:schemeClr val="dk1"/>
                </a:solidFill>
                <a:highlight>
                  <a:schemeClr val="accent1"/>
                </a:highlight>
              </a:rPr>
              <a:t>https://links.asu.edu/</a:t>
            </a:r>
            <a:br>
              <a:rPr b="1" lang="en" sz="5200">
                <a:solidFill>
                  <a:schemeClr val="dk1"/>
                </a:solidFill>
                <a:highlight>
                  <a:schemeClr val="accent1"/>
                </a:highlight>
              </a:rPr>
            </a:br>
            <a:r>
              <a:rPr b="1" lang="en" sz="5200">
                <a:solidFill>
                  <a:schemeClr val="dk1"/>
                </a:solidFill>
                <a:highlight>
                  <a:schemeClr val="accent1"/>
                </a:highlight>
              </a:rPr>
              <a:t>official-presentation-template </a:t>
            </a:r>
            <a:endParaRPr b="1" sz="5200">
              <a:solidFill>
                <a:schemeClr val="dk1"/>
              </a:solidFill>
              <a:highlight>
                <a:schemeClr val="accent1"/>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slide options divider  &gt;&gt;&gt; choose from following templates →">
  <p:cSld name="CUSTOM_20_1_1">
    <p:bg>
      <p:bgPr>
        <a:solidFill>
          <a:schemeClr val="lt2"/>
        </a:solidFill>
      </p:bgPr>
    </p:bg>
    <p:spTree>
      <p:nvGrpSpPr>
        <p:cNvPr id="43" name="Shape 43"/>
        <p:cNvGrpSpPr/>
        <p:nvPr/>
      </p:nvGrpSpPr>
      <p:grpSpPr>
        <a:xfrm>
          <a:off x="0" y="0"/>
          <a:ext cx="0" cy="0"/>
          <a:chOff x="0" y="0"/>
          <a:chExt cx="0" cy="0"/>
        </a:xfrm>
      </p:grpSpPr>
      <p:sp>
        <p:nvSpPr>
          <p:cNvPr id="44" name="Google Shape;44;p11"/>
          <p:cNvSpPr txBox="1"/>
          <p:nvPr/>
        </p:nvSpPr>
        <p:spPr>
          <a:xfrm>
            <a:off x="2411725" y="1579270"/>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S</a:t>
            </a:r>
            <a:r>
              <a:rPr b="1" lang="en" sz="7200">
                <a:solidFill>
                  <a:srgbClr val="FFFFFF"/>
                </a:solidFill>
                <a:highlight>
                  <a:srgbClr val="191919"/>
                </a:highlight>
              </a:rPr>
              <a:t>ection intro slide options</a:t>
            </a:r>
            <a:endParaRPr b="1" sz="7200">
              <a:solidFill>
                <a:srgbClr val="FFFFFF"/>
              </a:solidFill>
              <a:highlight>
                <a:srgbClr val="191919"/>
              </a:highlight>
            </a:endParaRPr>
          </a:p>
        </p:txBody>
      </p:sp>
      <p:sp>
        <p:nvSpPr>
          <p:cNvPr id="45" name="Google Shape;45;p11"/>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background">
  <p:cSld name="CUSTOM_28">
    <p:spTree>
      <p:nvGrpSpPr>
        <p:cNvPr id="2443" name="Shape 2443"/>
        <p:cNvGrpSpPr/>
        <p:nvPr/>
      </p:nvGrpSpPr>
      <p:grpSpPr>
        <a:xfrm>
          <a:off x="0" y="0"/>
          <a:ext cx="0" cy="0"/>
          <a:chOff x="0" y="0"/>
          <a:chExt cx="0" cy="0"/>
        </a:xfrm>
      </p:grpSpPr>
      <p:sp>
        <p:nvSpPr>
          <p:cNvPr id="2444" name="Google Shape;2444;p101"/>
          <p:cNvSpPr/>
          <p:nvPr>
            <p:ph idx="2" type="pic"/>
          </p:nvPr>
        </p:nvSpPr>
        <p:spPr>
          <a:xfrm>
            <a:off x="-29300" y="-30900"/>
            <a:ext cx="9182400" cy="51651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white">
  <p:cSld name="CUSTOM_23_1_1_2_1_1_1_1_1_1_1_1_1_1_1_2">
    <p:spTree>
      <p:nvGrpSpPr>
        <p:cNvPr id="2445" name="Shape 2445"/>
        <p:cNvGrpSpPr/>
        <p:nvPr/>
      </p:nvGrpSpPr>
      <p:grpSpPr>
        <a:xfrm>
          <a:off x="0" y="0"/>
          <a:ext cx="0" cy="0"/>
          <a:chOff x="0" y="0"/>
          <a:chExt cx="0" cy="0"/>
        </a:xfrm>
      </p:grpSpPr>
      <p:pic>
        <p:nvPicPr>
          <p:cNvPr descr="ASU_Horiz_RGB_Digital_MaroonGold.png" id="2446" name="Google Shape;2446;p102"/>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black">
  <p:cSld name="CUSTOM_22_1_1_1_1_1_1_1_1_1_1_1_1_1_1_1">
    <p:bg>
      <p:bgPr>
        <a:solidFill>
          <a:schemeClr val="dk1"/>
        </a:solidFill>
      </p:bgPr>
    </p:bg>
    <p:spTree>
      <p:nvGrpSpPr>
        <p:cNvPr id="2447" name="Shape 2447"/>
        <p:cNvGrpSpPr/>
        <p:nvPr/>
      </p:nvGrpSpPr>
      <p:grpSpPr>
        <a:xfrm>
          <a:off x="0" y="0"/>
          <a:ext cx="0" cy="0"/>
          <a:chOff x="0" y="0"/>
          <a:chExt cx="0" cy="0"/>
        </a:xfrm>
      </p:grpSpPr>
      <p:pic>
        <p:nvPicPr>
          <p:cNvPr id="2448" name="Google Shape;2448;p103"/>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gold">
  <p:cSld name="CUSTOM_23_1_1_1_1_1_1_1_1_1_1_1_1_1_1_1">
    <p:bg>
      <p:bgPr>
        <a:solidFill>
          <a:schemeClr val="accent1"/>
        </a:solidFill>
      </p:bgPr>
    </p:bg>
    <p:spTree>
      <p:nvGrpSpPr>
        <p:cNvPr id="2449" name="Shape 2449"/>
        <p:cNvGrpSpPr/>
        <p:nvPr/>
      </p:nvGrpSpPr>
      <p:grpSpPr>
        <a:xfrm>
          <a:off x="0" y="0"/>
          <a:ext cx="0" cy="0"/>
          <a:chOff x="0" y="0"/>
          <a:chExt cx="0" cy="0"/>
        </a:xfrm>
      </p:grpSpPr>
      <p:pic>
        <p:nvPicPr>
          <p:cNvPr descr="ASU_Horiz_RGB_Digital_MaroonGold.png" id="2450" name="Google Shape;2450;p104"/>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maroon">
  <p:cSld name="CUSTOM_23_1_1_1_1_2_1_1_1_1_1_1_1_1_1_1">
    <p:bg>
      <p:bgPr>
        <a:solidFill>
          <a:schemeClr val="accent2"/>
        </a:solidFill>
      </p:bgPr>
    </p:bg>
    <p:spTree>
      <p:nvGrpSpPr>
        <p:cNvPr id="2451" name="Shape 2451"/>
        <p:cNvGrpSpPr/>
        <p:nvPr/>
      </p:nvGrpSpPr>
      <p:grpSpPr>
        <a:xfrm>
          <a:off x="0" y="0"/>
          <a:ext cx="0" cy="0"/>
          <a:chOff x="0" y="0"/>
          <a:chExt cx="0" cy="0"/>
        </a:xfrm>
      </p:grpSpPr>
      <p:pic>
        <p:nvPicPr>
          <p:cNvPr id="2452" name="Google Shape;2452;p105"/>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photo background">
  <p:cSld name="CUSTOM_23_1_1_2_1_1_1_1_1_1_1_1_1_1_1_1">
    <p:spTree>
      <p:nvGrpSpPr>
        <p:cNvPr id="2453" name="Shape 2453"/>
        <p:cNvGrpSpPr/>
        <p:nvPr/>
      </p:nvGrpSpPr>
      <p:grpSpPr>
        <a:xfrm>
          <a:off x="0" y="0"/>
          <a:ext cx="0" cy="0"/>
          <a:chOff x="0" y="0"/>
          <a:chExt cx="0" cy="0"/>
        </a:xfrm>
      </p:grpSpPr>
      <p:sp>
        <p:nvSpPr>
          <p:cNvPr id="2454" name="Google Shape;2454;p106"/>
          <p:cNvSpPr/>
          <p:nvPr>
            <p:ph idx="2" type="pic"/>
          </p:nvPr>
        </p:nvSpPr>
        <p:spPr>
          <a:xfrm>
            <a:off x="-47625" y="-41200"/>
            <a:ext cx="9201000" cy="5175600"/>
          </a:xfrm>
          <a:prstGeom prst="rect">
            <a:avLst/>
          </a:prstGeom>
          <a:noFill/>
          <a:ln>
            <a:noFill/>
          </a:ln>
        </p:spPr>
      </p:sp>
      <p:sp>
        <p:nvSpPr>
          <p:cNvPr id="2455" name="Google Shape;2455;p106"/>
          <p:cNvSpPr/>
          <p:nvPr/>
        </p:nvSpPr>
        <p:spPr>
          <a:xfrm>
            <a:off x="7878325" y="4399875"/>
            <a:ext cx="1284600" cy="5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U_Horiz_RGB_Digital_MaroonGold.png" id="2456" name="Google Shape;2456;p106"/>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white">
  <p:cSld name="CUSTOM_22_1_1_1_1_1_1_1_1_1_1_1_1_1_1_1_1">
    <p:spTree>
      <p:nvGrpSpPr>
        <p:cNvPr id="2457" name="Shape 2457"/>
        <p:cNvGrpSpPr/>
        <p:nvPr/>
      </p:nvGrpSpPr>
      <p:grpSpPr>
        <a:xfrm>
          <a:off x="0" y="0"/>
          <a:ext cx="0" cy="0"/>
          <a:chOff x="0" y="0"/>
          <a:chExt cx="0" cy="0"/>
        </a:xfrm>
      </p:grpSpPr>
      <p:pic>
        <p:nvPicPr>
          <p:cNvPr id="2458" name="Google Shape;2458;p107"/>
          <p:cNvPicPr preferRelativeResize="0"/>
          <p:nvPr/>
        </p:nvPicPr>
        <p:blipFill>
          <a:blip r:embed="rId2">
            <a:alphaModFix/>
          </a:blip>
          <a:stretch>
            <a:fillRect/>
          </a:stretch>
        </p:blipFill>
        <p:spPr>
          <a:xfrm>
            <a:off x="0" y="-2225"/>
            <a:ext cx="9144003" cy="514794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white">
  <p:cSld name="CUSTOM_23_1_1_1_1_1_1_1_1_1_1_1_1_1_1_1_1">
    <p:spTree>
      <p:nvGrpSpPr>
        <p:cNvPr id="2459" name="Shape 2459"/>
        <p:cNvGrpSpPr/>
        <p:nvPr/>
      </p:nvGrpSpPr>
      <p:grpSpPr>
        <a:xfrm>
          <a:off x="0" y="0"/>
          <a:ext cx="0" cy="0"/>
          <a:chOff x="0" y="0"/>
          <a:chExt cx="0" cy="0"/>
        </a:xfrm>
      </p:grpSpPr>
      <p:pic>
        <p:nvPicPr>
          <p:cNvPr id="2460" name="Google Shape;2460;p108"/>
          <p:cNvPicPr preferRelativeResize="0"/>
          <p:nvPr/>
        </p:nvPicPr>
        <p:blipFill rotWithShape="1">
          <a:blip r:embed="rId2">
            <a:alphaModFix/>
          </a:blip>
          <a:srcRect b="0" l="19" r="29" t="0"/>
          <a:stretch/>
        </p:blipFill>
        <p:spPr>
          <a:xfrm>
            <a:off x="0" y="-2225"/>
            <a:ext cx="9144003" cy="5145949"/>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white">
  <p:cSld name="CUSTOM_23_1_1_2_1_1_1_1_1_1_1_1_1_1_1_1_1">
    <p:spTree>
      <p:nvGrpSpPr>
        <p:cNvPr id="2461" name="Shape 2461"/>
        <p:cNvGrpSpPr/>
        <p:nvPr/>
      </p:nvGrpSpPr>
      <p:grpSpPr>
        <a:xfrm>
          <a:off x="0" y="0"/>
          <a:ext cx="0" cy="0"/>
          <a:chOff x="0" y="0"/>
          <a:chExt cx="0" cy="0"/>
        </a:xfrm>
      </p:grpSpPr>
      <p:pic>
        <p:nvPicPr>
          <p:cNvPr id="2462" name="Google Shape;2462;p109"/>
          <p:cNvPicPr preferRelativeResize="0"/>
          <p:nvPr/>
        </p:nvPicPr>
        <p:blipFill rotWithShape="1">
          <a:blip r:embed="rId2">
            <a:alphaModFix/>
          </a:blip>
          <a:srcRect b="0" l="29" r="39" t="0"/>
          <a:stretch/>
        </p:blipFill>
        <p:spPr>
          <a:xfrm>
            <a:off x="0" y="-1725"/>
            <a:ext cx="9144003" cy="5146949"/>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black">
  <p:cSld name="CUSTOM_23_1_1_2_1_1_1_1_1_1_1_1_1_1_1_1_1_2">
    <p:bg>
      <p:bgPr>
        <a:solidFill>
          <a:schemeClr val="dk1"/>
        </a:solidFill>
      </p:bgPr>
    </p:bg>
    <p:spTree>
      <p:nvGrpSpPr>
        <p:cNvPr id="2463" name="Shape 2463"/>
        <p:cNvGrpSpPr/>
        <p:nvPr/>
      </p:nvGrpSpPr>
      <p:grpSpPr>
        <a:xfrm>
          <a:off x="0" y="0"/>
          <a:ext cx="0" cy="0"/>
          <a:chOff x="0" y="0"/>
          <a:chExt cx="0" cy="0"/>
        </a:xfrm>
      </p:grpSpPr>
      <p:pic>
        <p:nvPicPr>
          <p:cNvPr id="2464" name="Google Shape;2464;p110"/>
          <p:cNvPicPr preferRelativeResize="0"/>
          <p:nvPr/>
        </p:nvPicPr>
        <p:blipFill rotWithShape="1">
          <a:blip r:embed="rId2">
            <a:alphaModFix/>
          </a:blip>
          <a:srcRect b="0" l="19" r="19" t="0"/>
          <a:stretch/>
        </p:blipFill>
        <p:spPr>
          <a:xfrm>
            <a:off x="0" y="-5587"/>
            <a:ext cx="9144003" cy="515012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CUSTOM_19_1_1">
    <p:bg>
      <p:bgPr>
        <a:solidFill>
          <a:schemeClr val="dk1"/>
        </a:solidFill>
      </p:bgPr>
    </p:bg>
    <p:spTree>
      <p:nvGrpSpPr>
        <p:cNvPr id="46" name="Shape 46"/>
        <p:cNvGrpSpPr/>
        <p:nvPr/>
      </p:nvGrpSpPr>
      <p:grpSpPr>
        <a:xfrm>
          <a:off x="0" y="0"/>
          <a:ext cx="0" cy="0"/>
          <a:chOff x="0" y="0"/>
          <a:chExt cx="0" cy="0"/>
        </a:xfrm>
      </p:grpSpPr>
      <p:pic>
        <p:nvPicPr>
          <p:cNvPr id="47" name="Google Shape;47;p12"/>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48" name="Google Shape;48;p12"/>
          <p:cNvSpPr txBox="1"/>
          <p:nvPr>
            <p:ph type="title"/>
          </p:nvPr>
        </p:nvSpPr>
        <p:spPr>
          <a:xfrm>
            <a:off x="420625" y="3200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Clr>
                <a:schemeClr val="accent1"/>
              </a:buClr>
              <a:buSzPts val="4800"/>
              <a:buNone/>
              <a:defRPr sz="4800">
                <a:solidFill>
                  <a:schemeClr val="accen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black">
  <p:cSld name="CUSTOM_22_1_1_1_1_1_1_1_1_1_1_1_1_1_1_1_1_1">
    <p:bg>
      <p:bgPr>
        <a:solidFill>
          <a:schemeClr val="dk1"/>
        </a:solidFill>
      </p:bgPr>
    </p:bg>
    <p:spTree>
      <p:nvGrpSpPr>
        <p:cNvPr id="2465" name="Shape 2465"/>
        <p:cNvGrpSpPr/>
        <p:nvPr/>
      </p:nvGrpSpPr>
      <p:grpSpPr>
        <a:xfrm>
          <a:off x="0" y="0"/>
          <a:ext cx="0" cy="0"/>
          <a:chOff x="0" y="0"/>
          <a:chExt cx="0" cy="0"/>
        </a:xfrm>
      </p:grpSpPr>
      <p:pic>
        <p:nvPicPr>
          <p:cNvPr id="2466" name="Google Shape;2466;p111"/>
          <p:cNvPicPr preferRelativeResize="0"/>
          <p:nvPr/>
        </p:nvPicPr>
        <p:blipFill rotWithShape="1">
          <a:blip r:embed="rId2">
            <a:alphaModFix/>
          </a:blip>
          <a:srcRect b="0" l="39" r="49" t="0"/>
          <a:stretch/>
        </p:blipFill>
        <p:spPr>
          <a:xfrm>
            <a:off x="0" y="-2225"/>
            <a:ext cx="9144003" cy="5148127"/>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black">
  <p:cSld name="CUSTOM_22_1_1_1_1_1_1_1_1_1_1_1_1_1_1_1_1_2">
    <p:bg>
      <p:bgPr>
        <a:solidFill>
          <a:schemeClr val="dk1"/>
        </a:solidFill>
      </p:bgPr>
    </p:bg>
    <p:spTree>
      <p:nvGrpSpPr>
        <p:cNvPr id="2467" name="Shape 2467"/>
        <p:cNvGrpSpPr/>
        <p:nvPr/>
      </p:nvGrpSpPr>
      <p:grpSpPr>
        <a:xfrm>
          <a:off x="0" y="0"/>
          <a:ext cx="0" cy="0"/>
          <a:chOff x="0" y="0"/>
          <a:chExt cx="0" cy="0"/>
        </a:xfrm>
      </p:grpSpPr>
      <p:pic>
        <p:nvPicPr>
          <p:cNvPr id="2468" name="Google Shape;2468;p112"/>
          <p:cNvPicPr preferRelativeResize="0"/>
          <p:nvPr/>
        </p:nvPicPr>
        <p:blipFill rotWithShape="1">
          <a:blip r:embed="rId2">
            <a:alphaModFix/>
          </a:blip>
          <a:srcRect b="0" l="49" r="59" t="0"/>
          <a:stretch/>
        </p:blipFill>
        <p:spPr>
          <a:xfrm>
            <a:off x="0" y="-2225"/>
            <a:ext cx="9144003" cy="5149126"/>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white">
  <p:cSld name="CUSTOM_23_1_1_2_1_1_1_1_1_1_1_1_1_1_1_1_1_1">
    <p:spTree>
      <p:nvGrpSpPr>
        <p:cNvPr id="2469" name="Shape 2469"/>
        <p:cNvGrpSpPr/>
        <p:nvPr/>
      </p:nvGrpSpPr>
      <p:grpSpPr>
        <a:xfrm>
          <a:off x="0" y="0"/>
          <a:ext cx="0" cy="0"/>
          <a:chOff x="0" y="0"/>
          <a:chExt cx="0" cy="0"/>
        </a:xfrm>
      </p:grpSpPr>
      <p:grpSp>
        <p:nvGrpSpPr>
          <p:cNvPr id="2470" name="Google Shape;2470;p113"/>
          <p:cNvGrpSpPr/>
          <p:nvPr/>
        </p:nvGrpSpPr>
        <p:grpSpPr>
          <a:xfrm>
            <a:off x="4835313" y="-2210885"/>
            <a:ext cx="7143750" cy="4509800"/>
            <a:chOff x="238125" y="602600"/>
            <a:chExt cx="7143750" cy="4509800"/>
          </a:xfrm>
        </p:grpSpPr>
        <p:sp>
          <p:nvSpPr>
            <p:cNvPr id="2471" name="Google Shape;2471;p113"/>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13"/>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13"/>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13"/>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13"/>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13"/>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13"/>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13"/>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13"/>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13"/>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13"/>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13"/>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13"/>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13"/>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13"/>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13"/>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13"/>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13"/>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13"/>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13"/>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13"/>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13"/>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13"/>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13"/>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13"/>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13"/>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13"/>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13"/>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13"/>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13"/>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13"/>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13"/>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13"/>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13"/>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13"/>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13"/>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3"/>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3"/>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13"/>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13"/>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3"/>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3"/>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13"/>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13"/>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13"/>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13"/>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3"/>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13"/>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13"/>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3"/>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3"/>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13"/>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3"/>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3"/>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3"/>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3"/>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13"/>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3"/>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13"/>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3"/>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3"/>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13"/>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3"/>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3"/>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13"/>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13"/>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3"/>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13"/>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13"/>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3"/>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13"/>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13"/>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3"/>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13"/>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3"/>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3"/>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13"/>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13"/>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13"/>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13"/>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13"/>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13"/>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13"/>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13"/>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13"/>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13"/>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13"/>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13"/>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13"/>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13"/>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13"/>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3"/>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3"/>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3"/>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13"/>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3"/>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3"/>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3"/>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3"/>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3"/>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3"/>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3"/>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3"/>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3"/>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13"/>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13"/>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3"/>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13"/>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3"/>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3"/>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3"/>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13"/>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13"/>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13"/>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13"/>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13"/>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13"/>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13"/>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13"/>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13"/>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13"/>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13"/>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13"/>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13"/>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13"/>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13"/>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13"/>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13"/>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13"/>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13"/>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13"/>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13"/>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3"/>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13"/>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13"/>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3"/>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3"/>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3"/>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3"/>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3"/>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3"/>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13"/>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13"/>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13"/>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3"/>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13"/>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13"/>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13"/>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13"/>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13"/>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13"/>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13"/>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13"/>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13"/>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13"/>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13"/>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3"/>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3"/>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3"/>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13"/>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3"/>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13"/>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13"/>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3"/>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3"/>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3"/>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3"/>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3"/>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3"/>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3"/>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3"/>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13"/>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13"/>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3"/>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3"/>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3"/>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3"/>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3"/>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3"/>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3"/>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3"/>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3"/>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13"/>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13"/>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3"/>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3"/>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13"/>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3"/>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13"/>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13"/>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13"/>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13"/>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13"/>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13"/>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13"/>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13"/>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13"/>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13"/>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13"/>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13"/>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13"/>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13"/>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13"/>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3"/>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13"/>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3"/>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3"/>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3"/>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3"/>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3"/>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13"/>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13"/>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13"/>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13"/>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13"/>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13"/>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3"/>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3"/>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3"/>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13"/>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3"/>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13"/>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13"/>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13"/>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13"/>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13"/>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13"/>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13"/>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13"/>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13"/>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13"/>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13"/>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3"/>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3"/>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3"/>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3"/>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3"/>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3"/>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3"/>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13"/>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13"/>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3"/>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3"/>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3"/>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3"/>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3"/>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13"/>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13"/>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13"/>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13"/>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13"/>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13"/>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13"/>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3"/>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3"/>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3"/>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3"/>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3"/>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13"/>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13"/>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13"/>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13"/>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13"/>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13"/>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13"/>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13"/>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13"/>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13"/>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13"/>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13"/>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13"/>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13"/>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13"/>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13"/>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13"/>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13"/>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13"/>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3"/>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3"/>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13"/>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13"/>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13"/>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13"/>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13"/>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13"/>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13"/>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3"/>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13"/>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13"/>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13"/>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13"/>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13"/>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13"/>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13"/>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3"/>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3"/>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13"/>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13"/>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3"/>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13"/>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13"/>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13"/>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13"/>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13"/>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13"/>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13"/>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13"/>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13"/>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13"/>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13"/>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13"/>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13"/>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13"/>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13"/>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13"/>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3"/>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3"/>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3"/>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13"/>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3"/>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3"/>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3"/>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3"/>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3"/>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3"/>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3"/>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3"/>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3"/>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3"/>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13"/>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13"/>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3"/>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3"/>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3"/>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3"/>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3"/>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3"/>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3"/>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3"/>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3"/>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3"/>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3"/>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3"/>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3"/>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3"/>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3"/>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3"/>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13"/>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13"/>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3"/>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3"/>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13"/>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13"/>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13"/>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3"/>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3"/>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13"/>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13"/>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13"/>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3"/>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3"/>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13"/>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13"/>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13"/>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13"/>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13"/>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13"/>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13"/>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13"/>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13"/>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13"/>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13"/>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13"/>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13"/>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13"/>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13"/>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13"/>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13"/>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13"/>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13"/>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13"/>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13"/>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13"/>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13"/>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13"/>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13"/>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13"/>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13"/>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13"/>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3"/>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3"/>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13"/>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13"/>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13"/>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13"/>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13"/>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3"/>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3"/>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3"/>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13"/>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13"/>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3"/>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13"/>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13"/>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3"/>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3"/>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3"/>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3"/>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3"/>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3"/>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3"/>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3"/>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3"/>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3"/>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3"/>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3"/>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13"/>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13"/>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13"/>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13"/>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13"/>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13"/>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13"/>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13"/>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13"/>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13"/>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13"/>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13"/>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13"/>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13"/>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13"/>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13"/>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13"/>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13"/>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13"/>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13"/>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13"/>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13"/>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13"/>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13"/>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13"/>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13"/>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13"/>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13"/>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13"/>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13"/>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13"/>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13"/>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13"/>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13"/>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13"/>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13"/>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13"/>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3"/>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3"/>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13"/>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3"/>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13"/>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13"/>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3"/>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13"/>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13"/>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3"/>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3"/>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3"/>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3"/>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13"/>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13"/>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3"/>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13"/>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13"/>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13"/>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3"/>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13"/>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113"/>
          <p:cNvGrpSpPr/>
          <p:nvPr/>
        </p:nvGrpSpPr>
        <p:grpSpPr>
          <a:xfrm>
            <a:off x="-4743450" y="1969175"/>
            <a:ext cx="7143750" cy="4509800"/>
            <a:chOff x="238125" y="602600"/>
            <a:chExt cx="7143750" cy="4509800"/>
          </a:xfrm>
        </p:grpSpPr>
        <p:sp>
          <p:nvSpPr>
            <p:cNvPr id="2946" name="Google Shape;2946;p113"/>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13"/>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13"/>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3"/>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13"/>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13"/>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3"/>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13"/>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13"/>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3"/>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13"/>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13"/>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13"/>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13"/>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13"/>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13"/>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13"/>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13"/>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3"/>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3"/>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13"/>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13"/>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13"/>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13"/>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13"/>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13"/>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13"/>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13"/>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13"/>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13"/>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13"/>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13"/>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13"/>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13"/>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13"/>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13"/>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3"/>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13"/>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13"/>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13"/>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3"/>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13"/>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13"/>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3"/>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13"/>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13"/>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3"/>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3"/>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13"/>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13"/>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13"/>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3"/>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13"/>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13"/>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13"/>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3"/>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13"/>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13"/>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13"/>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13"/>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13"/>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13"/>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3"/>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3"/>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3"/>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3"/>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13"/>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3"/>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3"/>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3"/>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3"/>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3"/>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13"/>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13"/>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13"/>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3"/>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3"/>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3"/>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13"/>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3"/>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3"/>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13"/>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3"/>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3"/>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3"/>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3"/>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3"/>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3"/>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3"/>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3"/>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13"/>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3"/>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3"/>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3"/>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3"/>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3"/>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3"/>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3"/>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3"/>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3"/>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3"/>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3"/>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3"/>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3"/>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3"/>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3"/>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3"/>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13"/>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13"/>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13"/>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3"/>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3"/>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3"/>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3"/>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3"/>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13"/>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3"/>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13"/>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3"/>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3"/>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3"/>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3"/>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3"/>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3"/>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3"/>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3"/>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3"/>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3"/>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3"/>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3"/>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3"/>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3"/>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3"/>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3"/>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3"/>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3"/>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3"/>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3"/>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3"/>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3"/>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3"/>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3"/>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3"/>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3"/>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3"/>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3"/>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3"/>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3"/>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3"/>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3"/>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3"/>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3"/>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3"/>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3"/>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3"/>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3"/>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3"/>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3"/>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3"/>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3"/>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3"/>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3"/>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3"/>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3"/>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3"/>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3"/>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3"/>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3"/>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3"/>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3"/>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3"/>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3"/>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3"/>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3"/>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3"/>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3"/>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3"/>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3"/>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3"/>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3"/>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3"/>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3"/>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3"/>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3"/>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3"/>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3"/>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3"/>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3"/>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3"/>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3"/>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3"/>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3"/>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3"/>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3"/>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3"/>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3"/>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13"/>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13"/>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3"/>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3"/>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3"/>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3"/>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3"/>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3"/>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3"/>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3"/>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3"/>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3"/>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3"/>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3"/>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3"/>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13"/>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3"/>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3"/>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3"/>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3"/>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13"/>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13"/>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3"/>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3"/>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13"/>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13"/>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13"/>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3"/>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3"/>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3"/>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3"/>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3"/>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3"/>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3"/>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3"/>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3"/>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3"/>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3"/>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3"/>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3"/>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3"/>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3"/>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3"/>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3"/>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3"/>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3"/>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3"/>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3"/>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13"/>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3"/>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3"/>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3"/>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3"/>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3"/>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3"/>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3"/>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3"/>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3"/>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3"/>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13"/>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13"/>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3"/>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3"/>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3"/>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3"/>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3"/>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13"/>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3"/>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3"/>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3"/>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3"/>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3"/>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3"/>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3"/>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3"/>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3"/>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3"/>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13"/>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13"/>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3"/>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3"/>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3"/>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3"/>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3"/>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3"/>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3"/>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3"/>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3"/>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13"/>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3"/>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13"/>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3"/>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3"/>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3"/>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3"/>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3"/>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3"/>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3"/>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3"/>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3"/>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3"/>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3"/>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3"/>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3"/>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3"/>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3"/>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3"/>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3"/>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3"/>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3"/>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3"/>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3"/>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3"/>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3"/>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3"/>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3"/>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3"/>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3"/>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3"/>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3"/>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3"/>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3"/>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3"/>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3"/>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3"/>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3"/>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3"/>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3"/>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3"/>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3"/>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3"/>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3"/>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3"/>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3"/>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3"/>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3"/>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3"/>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3"/>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3"/>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3"/>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3"/>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3"/>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3"/>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3"/>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3"/>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3"/>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3"/>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13"/>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13"/>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3"/>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3"/>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3"/>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3"/>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3"/>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3"/>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3"/>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3"/>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3"/>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3"/>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3"/>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3"/>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3"/>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3"/>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3"/>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3"/>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3"/>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3"/>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3"/>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3"/>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3"/>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3"/>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3"/>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3"/>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3"/>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3"/>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3"/>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3"/>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3"/>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3"/>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3"/>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3"/>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3"/>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3"/>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3"/>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3"/>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3"/>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3"/>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3"/>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3"/>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3"/>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3"/>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3"/>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3"/>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3"/>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3"/>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3"/>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3"/>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3"/>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3"/>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3"/>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3"/>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3"/>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3"/>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3"/>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3"/>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3"/>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3"/>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3"/>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3"/>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3"/>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3"/>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3"/>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3"/>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3"/>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3"/>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3"/>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3"/>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3"/>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3"/>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3"/>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3"/>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3"/>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3"/>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3"/>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3"/>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3"/>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3"/>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3"/>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3"/>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3"/>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3"/>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3"/>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3"/>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3"/>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3"/>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3"/>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3"/>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3"/>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3"/>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3"/>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3"/>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3"/>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3"/>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3"/>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3"/>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3"/>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3"/>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3"/>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3"/>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3"/>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3"/>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3"/>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3"/>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3"/>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3"/>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3"/>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3"/>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3"/>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3"/>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3"/>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3"/>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3"/>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3"/>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3"/>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3"/>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3"/>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3"/>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3"/>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3"/>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3"/>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3"/>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3"/>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3"/>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3"/>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3"/>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3"/>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3"/>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3"/>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0" name="Google Shape;3420;p113"/>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3"/>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3"/>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3"/>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white">
  <p:cSld name="CUSTOM_23_1_1_2_1_1_1_1_1_1_1_1_1_1_1_1_1_1_1">
    <p:spTree>
      <p:nvGrpSpPr>
        <p:cNvPr id="3424" name="Shape 3424"/>
        <p:cNvGrpSpPr/>
        <p:nvPr/>
      </p:nvGrpSpPr>
      <p:grpSpPr>
        <a:xfrm>
          <a:off x="0" y="0"/>
          <a:ext cx="0" cy="0"/>
          <a:chOff x="0" y="0"/>
          <a:chExt cx="0" cy="0"/>
        </a:xfrm>
      </p:grpSpPr>
      <p:grpSp>
        <p:nvGrpSpPr>
          <p:cNvPr id="3425" name="Google Shape;3425;p114"/>
          <p:cNvGrpSpPr/>
          <p:nvPr/>
        </p:nvGrpSpPr>
        <p:grpSpPr>
          <a:xfrm>
            <a:off x="4572001" y="223051"/>
            <a:ext cx="9269048" cy="542679"/>
            <a:chOff x="-62524" y="217501"/>
            <a:chExt cx="9269048" cy="542679"/>
          </a:xfrm>
        </p:grpSpPr>
        <p:sp>
          <p:nvSpPr>
            <p:cNvPr id="3426" name="Google Shape;3426;p114"/>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4"/>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114"/>
          <p:cNvGrpSpPr/>
          <p:nvPr/>
        </p:nvGrpSpPr>
        <p:grpSpPr>
          <a:xfrm>
            <a:off x="-4697049" y="4377776"/>
            <a:ext cx="9269048" cy="542679"/>
            <a:chOff x="-62524" y="217501"/>
            <a:chExt cx="9269048" cy="542679"/>
          </a:xfrm>
        </p:grpSpPr>
        <p:sp>
          <p:nvSpPr>
            <p:cNvPr id="3429" name="Google Shape;3429;p114"/>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4"/>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114"/>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4"/>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4"/>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4"/>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white">
  <p:cSld name="CUSTOM_23_1_1_1_1_1_1_1_1_1_1_1_1_1_1_1_1_2">
    <p:spTree>
      <p:nvGrpSpPr>
        <p:cNvPr id="3435" name="Shape 3435"/>
        <p:cNvGrpSpPr/>
        <p:nvPr/>
      </p:nvGrpSpPr>
      <p:grpSpPr>
        <a:xfrm>
          <a:off x="0" y="0"/>
          <a:ext cx="0" cy="0"/>
          <a:chOff x="0" y="0"/>
          <a:chExt cx="0" cy="0"/>
        </a:xfrm>
      </p:grpSpPr>
      <p:grpSp>
        <p:nvGrpSpPr>
          <p:cNvPr id="3436" name="Google Shape;3436;p115"/>
          <p:cNvGrpSpPr/>
          <p:nvPr/>
        </p:nvGrpSpPr>
        <p:grpSpPr>
          <a:xfrm rot="10218403">
            <a:off x="-675851" y="-1262943"/>
            <a:ext cx="3264305" cy="2910457"/>
            <a:chOff x="1572350" y="1151675"/>
            <a:chExt cx="4851050" cy="4325200"/>
          </a:xfrm>
        </p:grpSpPr>
        <p:sp>
          <p:nvSpPr>
            <p:cNvPr id="3437" name="Google Shape;3437;p115"/>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5"/>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5"/>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5"/>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5"/>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5"/>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5"/>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5"/>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5"/>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5"/>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5"/>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5"/>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5"/>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5"/>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5"/>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5"/>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5"/>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5"/>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5"/>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5"/>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5"/>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5"/>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5"/>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5"/>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5"/>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5"/>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5"/>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5"/>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5"/>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5"/>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5"/>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5"/>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5"/>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5"/>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5"/>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5"/>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5"/>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5"/>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5"/>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5"/>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5"/>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5"/>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5"/>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5"/>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115"/>
          <p:cNvGrpSpPr/>
          <p:nvPr/>
        </p:nvGrpSpPr>
        <p:grpSpPr>
          <a:xfrm>
            <a:off x="6196822" y="2757208"/>
            <a:ext cx="3264272" cy="2910427"/>
            <a:chOff x="1572350" y="1151675"/>
            <a:chExt cx="4851050" cy="4325200"/>
          </a:xfrm>
        </p:grpSpPr>
        <p:sp>
          <p:nvSpPr>
            <p:cNvPr id="3482" name="Google Shape;3482;p115"/>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5"/>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5"/>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5"/>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5"/>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5"/>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5"/>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5"/>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5"/>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5"/>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5"/>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5"/>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5"/>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5"/>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5"/>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5"/>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5"/>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5"/>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5"/>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5"/>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5"/>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5"/>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5"/>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5"/>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5"/>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5"/>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5"/>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5"/>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5"/>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5"/>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5"/>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5"/>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5"/>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5"/>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5"/>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5"/>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5"/>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5"/>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5"/>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5"/>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5"/>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5"/>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5"/>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5"/>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115"/>
          <p:cNvGrpSpPr/>
          <p:nvPr/>
        </p:nvGrpSpPr>
        <p:grpSpPr>
          <a:xfrm rot="-2700000">
            <a:off x="11566" y="3977770"/>
            <a:ext cx="1755181" cy="1699685"/>
            <a:chOff x="1196600" y="239100"/>
            <a:chExt cx="2608450" cy="2525975"/>
          </a:xfrm>
        </p:grpSpPr>
        <p:sp>
          <p:nvSpPr>
            <p:cNvPr id="3527" name="Google Shape;3527;p115"/>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5"/>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5"/>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5"/>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5"/>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5"/>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5"/>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5"/>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5"/>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5"/>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5"/>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5"/>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5"/>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5"/>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5"/>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2" name="Google Shape;3542;p115"/>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5"/>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5"/>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5"/>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black">
  <p:cSld name="CUSTOM_23_1_1_1_1_1_1_1_1_1_1_1_1_1_1_1_1_1">
    <p:bg>
      <p:bgPr>
        <a:solidFill>
          <a:schemeClr val="dk1"/>
        </a:solidFill>
      </p:bgPr>
    </p:bg>
    <p:spTree>
      <p:nvGrpSpPr>
        <p:cNvPr id="3546" name="Shape 3546"/>
        <p:cNvGrpSpPr/>
        <p:nvPr/>
      </p:nvGrpSpPr>
      <p:grpSpPr>
        <a:xfrm>
          <a:off x="0" y="0"/>
          <a:ext cx="0" cy="0"/>
          <a:chOff x="0" y="0"/>
          <a:chExt cx="0" cy="0"/>
        </a:xfrm>
      </p:grpSpPr>
      <p:grpSp>
        <p:nvGrpSpPr>
          <p:cNvPr id="3547" name="Google Shape;3547;p116"/>
          <p:cNvGrpSpPr/>
          <p:nvPr/>
        </p:nvGrpSpPr>
        <p:grpSpPr>
          <a:xfrm>
            <a:off x="4835313" y="-2210885"/>
            <a:ext cx="7143750" cy="4509800"/>
            <a:chOff x="238125" y="602600"/>
            <a:chExt cx="7143750" cy="4509800"/>
          </a:xfrm>
        </p:grpSpPr>
        <p:sp>
          <p:nvSpPr>
            <p:cNvPr id="3548" name="Google Shape;3548;p116"/>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6"/>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6"/>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6"/>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6"/>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6"/>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6"/>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6"/>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6"/>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6"/>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6"/>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6"/>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6"/>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6"/>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6"/>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6"/>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6"/>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6"/>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6"/>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6"/>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6"/>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6"/>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6"/>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6"/>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6"/>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6"/>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6"/>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6"/>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6"/>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6"/>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6"/>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6"/>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6"/>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6"/>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6"/>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6"/>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6"/>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6"/>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6"/>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6"/>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6"/>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6"/>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6"/>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6"/>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6"/>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6"/>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6"/>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6"/>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6"/>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6"/>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6"/>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6"/>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6"/>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6"/>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6"/>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6"/>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6"/>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6"/>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6"/>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6"/>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6"/>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6"/>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6"/>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6"/>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6"/>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6"/>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6"/>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6"/>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6"/>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6"/>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6"/>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6"/>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6"/>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6"/>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6"/>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6"/>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6"/>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6"/>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6"/>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6"/>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6"/>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6"/>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6"/>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6"/>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6"/>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6"/>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6"/>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6"/>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6"/>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6"/>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6"/>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6"/>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6"/>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6"/>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6"/>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6"/>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6"/>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6"/>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6"/>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6"/>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6"/>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6"/>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6"/>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6"/>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6"/>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6"/>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6"/>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6"/>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6"/>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6"/>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6"/>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6"/>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6"/>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6"/>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6"/>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6"/>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6"/>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6"/>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6"/>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6"/>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6"/>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6"/>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6"/>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6"/>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6"/>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6"/>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6"/>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6"/>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6"/>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6"/>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6"/>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6"/>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6"/>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6"/>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6"/>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6"/>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6"/>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6"/>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6"/>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6"/>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6"/>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6"/>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6"/>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6"/>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6"/>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6"/>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6"/>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6"/>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6"/>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6"/>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6"/>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6"/>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6"/>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6"/>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6"/>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6"/>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6"/>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6"/>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6"/>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6"/>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6"/>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6"/>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6"/>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6"/>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6"/>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6"/>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6"/>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6"/>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6"/>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6"/>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6"/>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6"/>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6"/>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6"/>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6"/>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6"/>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6"/>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6"/>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6"/>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6"/>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6"/>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6"/>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6"/>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6"/>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6"/>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6"/>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6"/>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6"/>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6"/>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6"/>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6"/>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6"/>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6"/>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6"/>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6"/>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6"/>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6"/>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6"/>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6"/>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6"/>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6"/>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6"/>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6"/>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6"/>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6"/>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6"/>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6"/>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6"/>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6"/>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6"/>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6"/>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6"/>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6"/>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6"/>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6"/>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6"/>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6"/>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6"/>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6"/>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6"/>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6"/>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6"/>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6"/>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6"/>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6"/>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6"/>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6"/>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6"/>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6"/>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6"/>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6"/>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6"/>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6"/>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6"/>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6"/>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6"/>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6"/>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6"/>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6"/>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6"/>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6"/>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6"/>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6"/>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6"/>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6"/>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6"/>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6"/>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6"/>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6"/>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6"/>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6"/>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6"/>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6"/>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6"/>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6"/>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6"/>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6"/>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6"/>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6"/>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6"/>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6"/>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6"/>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6"/>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6"/>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6"/>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6"/>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6"/>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6"/>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6"/>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6"/>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6"/>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6"/>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6"/>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6"/>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6"/>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6"/>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6"/>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6"/>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6"/>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6"/>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6"/>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6"/>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6"/>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6"/>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6"/>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6"/>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6"/>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6"/>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6"/>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6"/>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6"/>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6"/>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6"/>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6"/>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6"/>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6"/>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6"/>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6"/>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6"/>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6"/>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6"/>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6"/>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6"/>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6"/>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6"/>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6"/>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6"/>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16"/>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6"/>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6"/>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6"/>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6"/>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6"/>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6"/>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6"/>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6"/>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6"/>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6"/>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6"/>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16"/>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16"/>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6"/>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6"/>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6"/>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6"/>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6"/>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6"/>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6"/>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6"/>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6"/>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6"/>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16"/>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16"/>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16"/>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6"/>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6"/>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6"/>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6"/>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16"/>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6"/>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6"/>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16"/>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16"/>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16"/>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16"/>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16"/>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6"/>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6"/>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6"/>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6"/>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6"/>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16"/>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16"/>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16"/>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16"/>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16"/>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16"/>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16"/>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16"/>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16"/>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16"/>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16"/>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16"/>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16"/>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16"/>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16"/>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16"/>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16"/>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16"/>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16"/>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16"/>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16"/>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16"/>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16"/>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16"/>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16"/>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16"/>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16"/>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16"/>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16"/>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16"/>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16"/>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16"/>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16"/>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16"/>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16"/>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16"/>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16"/>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16"/>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16"/>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16"/>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16"/>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16"/>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16"/>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16"/>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16"/>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16"/>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16"/>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16"/>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16"/>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16"/>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16"/>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16"/>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16"/>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16"/>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16"/>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16"/>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16"/>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16"/>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16"/>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16"/>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16"/>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16"/>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16"/>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16"/>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16"/>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16"/>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16"/>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16"/>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16"/>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16"/>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16"/>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16"/>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16"/>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16"/>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16"/>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16"/>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16"/>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16"/>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16"/>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16"/>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16"/>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16"/>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16"/>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16"/>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16"/>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16"/>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16"/>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16"/>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16"/>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16"/>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16"/>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16"/>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16"/>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16"/>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16"/>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16"/>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16"/>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16"/>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16"/>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16"/>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16"/>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16"/>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16"/>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16"/>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16"/>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16"/>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16"/>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16"/>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16"/>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16"/>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16"/>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16"/>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16"/>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16"/>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16"/>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16"/>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16"/>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16"/>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16"/>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16"/>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16"/>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16"/>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16"/>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116"/>
          <p:cNvGrpSpPr/>
          <p:nvPr/>
        </p:nvGrpSpPr>
        <p:grpSpPr>
          <a:xfrm>
            <a:off x="-4743450" y="1969175"/>
            <a:ext cx="7143750" cy="4509800"/>
            <a:chOff x="238125" y="602600"/>
            <a:chExt cx="7143750" cy="4509800"/>
          </a:xfrm>
        </p:grpSpPr>
        <p:sp>
          <p:nvSpPr>
            <p:cNvPr id="4023" name="Google Shape;4023;p116"/>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16"/>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16"/>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16"/>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16"/>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16"/>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16"/>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16"/>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16"/>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16"/>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16"/>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16"/>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16"/>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16"/>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16"/>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16"/>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16"/>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16"/>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16"/>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16"/>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16"/>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16"/>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16"/>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16"/>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16"/>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16"/>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16"/>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16"/>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16"/>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16"/>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16"/>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16"/>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16"/>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16"/>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16"/>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16"/>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16"/>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16"/>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16"/>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16"/>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16"/>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16"/>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16"/>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16"/>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16"/>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16"/>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16"/>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16"/>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16"/>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16"/>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16"/>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16"/>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16"/>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16"/>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16"/>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16"/>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16"/>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16"/>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16"/>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16"/>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16"/>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16"/>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16"/>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16"/>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16"/>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16"/>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16"/>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16"/>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16"/>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16"/>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16"/>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16"/>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16"/>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16"/>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16"/>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16"/>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16"/>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16"/>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16"/>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16"/>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16"/>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16"/>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16"/>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16"/>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16"/>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16"/>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16"/>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16"/>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16"/>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16"/>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16"/>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16"/>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16"/>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16"/>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16"/>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16"/>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16"/>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16"/>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16"/>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16"/>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16"/>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16"/>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16"/>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16"/>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16"/>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16"/>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16"/>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16"/>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16"/>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16"/>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16"/>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16"/>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16"/>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16"/>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16"/>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16"/>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16"/>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16"/>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16"/>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16"/>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16"/>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16"/>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16"/>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16"/>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16"/>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16"/>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16"/>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16"/>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16"/>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16"/>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16"/>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16"/>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16"/>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16"/>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16"/>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16"/>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16"/>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16"/>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16"/>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16"/>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16"/>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16"/>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16"/>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16"/>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16"/>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16"/>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16"/>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16"/>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16"/>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16"/>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16"/>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16"/>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16"/>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16"/>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16"/>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16"/>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16"/>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16"/>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16"/>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16"/>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16"/>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16"/>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16"/>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16"/>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16"/>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16"/>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16"/>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16"/>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16"/>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16"/>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16"/>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16"/>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16"/>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16"/>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16"/>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16"/>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16"/>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16"/>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16"/>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16"/>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16"/>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16"/>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16"/>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16"/>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16"/>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16"/>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16"/>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16"/>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16"/>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16"/>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16"/>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16"/>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16"/>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16"/>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16"/>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16"/>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16"/>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16"/>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16"/>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16"/>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16"/>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16"/>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16"/>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16"/>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16"/>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16"/>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16"/>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16"/>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16"/>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16"/>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16"/>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16"/>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16"/>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16"/>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16"/>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16"/>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16"/>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16"/>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16"/>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16"/>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16"/>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16"/>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16"/>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16"/>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16"/>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16"/>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16"/>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16"/>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16"/>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16"/>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16"/>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16"/>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16"/>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16"/>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16"/>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16"/>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16"/>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16"/>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16"/>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16"/>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16"/>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16"/>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16"/>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16"/>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16"/>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16"/>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16"/>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16"/>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16"/>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16"/>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16"/>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16"/>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16"/>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16"/>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16"/>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16"/>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16"/>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16"/>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16"/>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16"/>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16"/>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16"/>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16"/>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16"/>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16"/>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16"/>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16"/>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16"/>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16"/>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16"/>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16"/>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16"/>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16"/>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16"/>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16"/>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16"/>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16"/>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16"/>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16"/>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16"/>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16"/>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16"/>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16"/>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16"/>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16"/>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16"/>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6"/>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16"/>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16"/>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16"/>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6"/>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16"/>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16"/>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16"/>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16"/>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16"/>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16"/>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16"/>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16"/>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16"/>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16"/>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16"/>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16"/>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16"/>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16"/>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16"/>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16"/>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16"/>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16"/>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16"/>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16"/>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16"/>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16"/>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16"/>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6"/>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6"/>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16"/>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16"/>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16"/>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16"/>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16"/>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16"/>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16"/>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16"/>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16"/>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16"/>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16"/>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16"/>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16"/>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16"/>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16"/>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16"/>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16"/>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16"/>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16"/>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16"/>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16"/>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16"/>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16"/>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16"/>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16"/>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16"/>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16"/>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16"/>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16"/>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16"/>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16"/>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16"/>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6"/>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6"/>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16"/>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16"/>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16"/>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16"/>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16"/>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16"/>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16"/>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16"/>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16"/>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16"/>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16"/>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16"/>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16"/>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16"/>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16"/>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16"/>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16"/>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16"/>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16"/>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16"/>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16"/>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16"/>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16"/>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16"/>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16"/>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16"/>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16"/>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16"/>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6"/>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16"/>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16"/>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16"/>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16"/>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16"/>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16"/>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16"/>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16"/>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16"/>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16"/>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16"/>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16"/>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16"/>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16"/>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16"/>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16"/>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16"/>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16"/>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16"/>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16"/>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16"/>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16"/>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16"/>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16"/>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16"/>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16"/>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16"/>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16"/>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16"/>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16"/>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16"/>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16"/>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16"/>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16"/>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16"/>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16"/>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16"/>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16"/>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16"/>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16"/>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16"/>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16"/>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16"/>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16"/>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16"/>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16"/>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16"/>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16"/>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16"/>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16"/>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16"/>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16"/>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16"/>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16"/>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16"/>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16"/>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16"/>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16"/>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16"/>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16"/>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16"/>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16"/>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16"/>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16"/>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16"/>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16"/>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16"/>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16"/>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16"/>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16"/>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16"/>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16"/>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16"/>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16"/>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16"/>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16"/>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16"/>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16"/>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16"/>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16"/>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16"/>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16"/>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16"/>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16"/>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16"/>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16"/>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16"/>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16"/>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16"/>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16"/>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16"/>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16"/>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16"/>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16"/>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16"/>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7" name="Google Shape;4497;p116"/>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16"/>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16"/>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16"/>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black">
  <p:cSld name="CUSTOM_22_1_1_1_1_1_1_1_1_1_1_1_1_1_1_1_1_1_1_1">
    <p:bg>
      <p:bgPr>
        <a:solidFill>
          <a:schemeClr val="dk1"/>
        </a:solidFill>
      </p:bgPr>
    </p:bg>
    <p:spTree>
      <p:nvGrpSpPr>
        <p:cNvPr id="4501" name="Shape 4501"/>
        <p:cNvGrpSpPr/>
        <p:nvPr/>
      </p:nvGrpSpPr>
      <p:grpSpPr>
        <a:xfrm>
          <a:off x="0" y="0"/>
          <a:ext cx="0" cy="0"/>
          <a:chOff x="0" y="0"/>
          <a:chExt cx="0" cy="0"/>
        </a:xfrm>
      </p:grpSpPr>
      <p:grpSp>
        <p:nvGrpSpPr>
          <p:cNvPr id="4502" name="Google Shape;4502;p117"/>
          <p:cNvGrpSpPr/>
          <p:nvPr/>
        </p:nvGrpSpPr>
        <p:grpSpPr>
          <a:xfrm>
            <a:off x="4572001" y="223051"/>
            <a:ext cx="9269048" cy="542679"/>
            <a:chOff x="-62524" y="217501"/>
            <a:chExt cx="9269048" cy="542679"/>
          </a:xfrm>
        </p:grpSpPr>
        <p:sp>
          <p:nvSpPr>
            <p:cNvPr id="4503" name="Google Shape;4503;p117"/>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17"/>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117"/>
          <p:cNvGrpSpPr/>
          <p:nvPr/>
        </p:nvGrpSpPr>
        <p:grpSpPr>
          <a:xfrm>
            <a:off x="-4697049" y="4377776"/>
            <a:ext cx="9269048" cy="542679"/>
            <a:chOff x="-62524" y="217501"/>
            <a:chExt cx="9269048" cy="542679"/>
          </a:xfrm>
        </p:grpSpPr>
        <p:sp>
          <p:nvSpPr>
            <p:cNvPr id="4506" name="Google Shape;4506;p117"/>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17"/>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8" name="Google Shape;4508;p117"/>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17"/>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17"/>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17"/>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 black">
  <p:cSld name="CUSTOM_22_1_1_1_1_1_1_1_1_1_1_1_1_1_1_1_1_1_1_2">
    <p:bg>
      <p:bgPr>
        <a:solidFill>
          <a:schemeClr val="dk1"/>
        </a:solidFill>
      </p:bgPr>
    </p:bg>
    <p:spTree>
      <p:nvGrpSpPr>
        <p:cNvPr id="4512" name="Shape 4512"/>
        <p:cNvGrpSpPr/>
        <p:nvPr/>
      </p:nvGrpSpPr>
      <p:grpSpPr>
        <a:xfrm>
          <a:off x="0" y="0"/>
          <a:ext cx="0" cy="0"/>
          <a:chOff x="0" y="0"/>
          <a:chExt cx="0" cy="0"/>
        </a:xfrm>
      </p:grpSpPr>
      <p:grpSp>
        <p:nvGrpSpPr>
          <p:cNvPr id="4513" name="Google Shape;4513;p118"/>
          <p:cNvGrpSpPr/>
          <p:nvPr/>
        </p:nvGrpSpPr>
        <p:grpSpPr>
          <a:xfrm rot="10218403">
            <a:off x="-675851" y="-1262943"/>
            <a:ext cx="3264305" cy="2910457"/>
            <a:chOff x="1572350" y="1151675"/>
            <a:chExt cx="4851050" cy="4325200"/>
          </a:xfrm>
        </p:grpSpPr>
        <p:sp>
          <p:nvSpPr>
            <p:cNvPr id="4514" name="Google Shape;4514;p118"/>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18"/>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18"/>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18"/>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18"/>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18"/>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18"/>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18"/>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18"/>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18"/>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18"/>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18"/>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18"/>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18"/>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18"/>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18"/>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18"/>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18"/>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18"/>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18"/>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18"/>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18"/>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18"/>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18"/>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18"/>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18"/>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18"/>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18"/>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18"/>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18"/>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18"/>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18"/>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18"/>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18"/>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18"/>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18"/>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18"/>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18"/>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18"/>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18"/>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18"/>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18"/>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18"/>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18"/>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118"/>
          <p:cNvGrpSpPr/>
          <p:nvPr/>
        </p:nvGrpSpPr>
        <p:grpSpPr>
          <a:xfrm>
            <a:off x="6196822" y="2757208"/>
            <a:ext cx="3264272" cy="2910427"/>
            <a:chOff x="1572350" y="1151675"/>
            <a:chExt cx="4851050" cy="4325200"/>
          </a:xfrm>
        </p:grpSpPr>
        <p:sp>
          <p:nvSpPr>
            <p:cNvPr id="4559" name="Google Shape;4559;p118"/>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18"/>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18"/>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18"/>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18"/>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18"/>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18"/>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18"/>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18"/>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18"/>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18"/>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18"/>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18"/>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18"/>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18"/>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18"/>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18"/>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18"/>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18"/>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18"/>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18"/>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18"/>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18"/>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18"/>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18"/>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18"/>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18"/>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18"/>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18"/>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18"/>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18"/>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18"/>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18"/>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18"/>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18"/>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18"/>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18"/>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18"/>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18"/>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18"/>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18"/>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18"/>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18"/>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18"/>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118"/>
          <p:cNvGrpSpPr/>
          <p:nvPr/>
        </p:nvGrpSpPr>
        <p:grpSpPr>
          <a:xfrm rot="-2700000">
            <a:off x="11566" y="3977770"/>
            <a:ext cx="1755181" cy="1699685"/>
            <a:chOff x="1196600" y="239100"/>
            <a:chExt cx="2608450" cy="2525975"/>
          </a:xfrm>
        </p:grpSpPr>
        <p:sp>
          <p:nvSpPr>
            <p:cNvPr id="4604" name="Google Shape;4604;p118"/>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18"/>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18"/>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18"/>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18"/>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18"/>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18"/>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18"/>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18"/>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18"/>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18"/>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18"/>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18"/>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18"/>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18"/>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9" name="Google Shape;4619;p118"/>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18"/>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18"/>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18"/>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grid background">
  <p:cSld name="CUSTOM_23_1_1_1_2">
    <p:spTree>
      <p:nvGrpSpPr>
        <p:cNvPr id="4623" name="Shape 4623"/>
        <p:cNvGrpSpPr/>
        <p:nvPr/>
      </p:nvGrpSpPr>
      <p:grpSpPr>
        <a:xfrm>
          <a:off x="0" y="0"/>
          <a:ext cx="0" cy="0"/>
          <a:chOff x="0" y="0"/>
          <a:chExt cx="0" cy="0"/>
        </a:xfrm>
      </p:grpSpPr>
      <p:sp>
        <p:nvSpPr>
          <p:cNvPr id="4624" name="Google Shape;4624;p119"/>
          <p:cNvSpPr/>
          <p:nvPr>
            <p:ph idx="2" type="pic"/>
          </p:nvPr>
        </p:nvSpPr>
        <p:spPr>
          <a:xfrm>
            <a:off x="-10414" y="2136"/>
            <a:ext cx="2623800" cy="1675800"/>
          </a:xfrm>
          <a:prstGeom prst="rect">
            <a:avLst/>
          </a:prstGeom>
          <a:noFill/>
          <a:ln>
            <a:noFill/>
          </a:ln>
        </p:spPr>
      </p:sp>
      <p:sp>
        <p:nvSpPr>
          <p:cNvPr id="4625" name="Google Shape;4625;p119"/>
          <p:cNvSpPr/>
          <p:nvPr>
            <p:ph idx="3" type="pic"/>
          </p:nvPr>
        </p:nvSpPr>
        <p:spPr>
          <a:xfrm>
            <a:off x="-10425" y="1746100"/>
            <a:ext cx="2623800" cy="3397500"/>
          </a:xfrm>
          <a:prstGeom prst="rect">
            <a:avLst/>
          </a:prstGeom>
          <a:noFill/>
          <a:ln>
            <a:noFill/>
          </a:ln>
        </p:spPr>
      </p:sp>
      <p:sp>
        <p:nvSpPr>
          <p:cNvPr id="4626" name="Google Shape;4626;p119"/>
          <p:cNvSpPr/>
          <p:nvPr>
            <p:ph idx="4" type="pic"/>
          </p:nvPr>
        </p:nvSpPr>
        <p:spPr>
          <a:xfrm>
            <a:off x="2682550" y="1458075"/>
            <a:ext cx="3327600" cy="1675800"/>
          </a:xfrm>
          <a:prstGeom prst="rect">
            <a:avLst/>
          </a:prstGeom>
          <a:noFill/>
          <a:ln>
            <a:noFill/>
          </a:ln>
        </p:spPr>
      </p:sp>
      <p:sp>
        <p:nvSpPr>
          <p:cNvPr id="4627" name="Google Shape;4627;p119"/>
          <p:cNvSpPr/>
          <p:nvPr>
            <p:ph idx="5" type="pic"/>
          </p:nvPr>
        </p:nvSpPr>
        <p:spPr>
          <a:xfrm>
            <a:off x="2682544" y="2136"/>
            <a:ext cx="1749300" cy="1393200"/>
          </a:xfrm>
          <a:prstGeom prst="rect">
            <a:avLst/>
          </a:prstGeom>
          <a:noFill/>
          <a:ln>
            <a:noFill/>
          </a:ln>
        </p:spPr>
      </p:sp>
      <p:sp>
        <p:nvSpPr>
          <p:cNvPr id="4628" name="Google Shape;4628;p119"/>
          <p:cNvSpPr/>
          <p:nvPr>
            <p:ph idx="6" type="pic"/>
          </p:nvPr>
        </p:nvSpPr>
        <p:spPr>
          <a:xfrm>
            <a:off x="4490588" y="2136"/>
            <a:ext cx="1519500" cy="1393200"/>
          </a:xfrm>
          <a:prstGeom prst="rect">
            <a:avLst/>
          </a:prstGeom>
          <a:noFill/>
          <a:ln>
            <a:noFill/>
          </a:ln>
        </p:spPr>
      </p:sp>
      <p:sp>
        <p:nvSpPr>
          <p:cNvPr id="4629" name="Google Shape;4629;p119"/>
          <p:cNvSpPr/>
          <p:nvPr>
            <p:ph idx="7" type="pic"/>
          </p:nvPr>
        </p:nvSpPr>
        <p:spPr>
          <a:xfrm>
            <a:off x="2682550" y="3186300"/>
            <a:ext cx="6461400" cy="1957200"/>
          </a:xfrm>
          <a:prstGeom prst="rect">
            <a:avLst/>
          </a:prstGeom>
          <a:noFill/>
          <a:ln>
            <a:noFill/>
          </a:ln>
        </p:spPr>
      </p:sp>
      <p:sp>
        <p:nvSpPr>
          <p:cNvPr id="4630" name="Google Shape;4630;p119"/>
          <p:cNvSpPr/>
          <p:nvPr>
            <p:ph idx="8" type="pic"/>
          </p:nvPr>
        </p:nvSpPr>
        <p:spPr>
          <a:xfrm>
            <a:off x="6068831" y="2136"/>
            <a:ext cx="1560600" cy="3131700"/>
          </a:xfrm>
          <a:prstGeom prst="rect">
            <a:avLst/>
          </a:prstGeom>
          <a:noFill/>
          <a:ln>
            <a:noFill/>
          </a:ln>
        </p:spPr>
      </p:sp>
      <p:sp>
        <p:nvSpPr>
          <p:cNvPr id="4631" name="Google Shape;4631;p119"/>
          <p:cNvSpPr/>
          <p:nvPr>
            <p:ph idx="9" type="pic"/>
          </p:nvPr>
        </p:nvSpPr>
        <p:spPr>
          <a:xfrm>
            <a:off x="7688175" y="2136"/>
            <a:ext cx="1455900" cy="3131700"/>
          </a:xfrm>
          <a:prstGeom prst="rect">
            <a:avLst/>
          </a:prstGeom>
          <a:noFill/>
          <a:ln>
            <a:noFill/>
          </a:ln>
        </p:spPr>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Not intended for use. Included so the full ASU color palette is available for your use in the color picker.">
  <p:cSld name="CUSTOM_30">
    <p:spTree>
      <p:nvGrpSpPr>
        <p:cNvPr id="4632" name="Shape 4632"/>
        <p:cNvGrpSpPr/>
        <p:nvPr/>
      </p:nvGrpSpPr>
      <p:grpSpPr>
        <a:xfrm>
          <a:off x="0" y="0"/>
          <a:ext cx="0" cy="0"/>
          <a:chOff x="0" y="0"/>
          <a:chExt cx="0" cy="0"/>
        </a:xfrm>
      </p:grpSpPr>
      <p:sp>
        <p:nvSpPr>
          <p:cNvPr id="4633" name="Google Shape;4633;p120"/>
          <p:cNvSpPr txBox="1"/>
          <p:nvPr/>
        </p:nvSpPr>
        <p:spPr>
          <a:xfrm>
            <a:off x="424925" y="239700"/>
            <a:ext cx="8294400" cy="637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800"/>
              </a:spcAft>
              <a:buNone/>
            </a:pPr>
            <a:r>
              <a:rPr b="1" lang="en" sz="3200">
                <a:solidFill>
                  <a:srgbClr val="191919"/>
                </a:solidFill>
              </a:rPr>
              <a:t>ASU color palette</a:t>
            </a:r>
            <a:br>
              <a:rPr b="1" lang="en" sz="3200">
                <a:solidFill>
                  <a:srgbClr val="191919"/>
                </a:solidFill>
              </a:rPr>
            </a:br>
            <a:r>
              <a:rPr b="1" lang="en">
                <a:solidFill>
                  <a:schemeClr val="lt1"/>
                </a:solidFill>
                <a:highlight>
                  <a:schemeClr val="dk1"/>
                </a:highlight>
              </a:rPr>
              <a:t>Not intended for use: This slide</a:t>
            </a:r>
            <a:r>
              <a:rPr b="1" lang="en">
                <a:solidFill>
                  <a:schemeClr val="lt1"/>
                </a:solidFill>
                <a:highlight>
                  <a:schemeClr val="dk1"/>
                </a:highlight>
              </a:rPr>
              <a:t> ensures the expanded ASU color palette is in your color picker.</a:t>
            </a:r>
            <a:r>
              <a:rPr b="1" lang="en" sz="1300">
                <a:solidFill>
                  <a:schemeClr val="lt1"/>
                </a:solidFill>
                <a:highlight>
                  <a:schemeClr val="dk1"/>
                </a:highlight>
              </a:rPr>
              <a:t> </a:t>
            </a:r>
            <a:endParaRPr b="1" sz="1300">
              <a:solidFill>
                <a:schemeClr val="lt1"/>
              </a:solidFill>
              <a:highlight>
                <a:schemeClr val="dk1"/>
              </a:highlight>
            </a:endParaRPr>
          </a:p>
        </p:txBody>
      </p:sp>
      <p:graphicFrame>
        <p:nvGraphicFramePr>
          <p:cNvPr id="4634" name="Google Shape;4634;p120"/>
          <p:cNvGraphicFramePr/>
          <p:nvPr/>
        </p:nvGraphicFramePr>
        <p:xfrm>
          <a:off x="419007" y="1003232"/>
          <a:ext cx="3000000" cy="3000000"/>
        </p:xfrm>
        <a:graphic>
          <a:graphicData uri="http://schemas.openxmlformats.org/drawingml/2006/table">
            <a:tbl>
              <a:tblPr>
                <a:noFill/>
                <a:tableStyleId>{1CD31F76-BA44-4494-B652-51971709542D}</a:tableStyleId>
              </a:tblPr>
              <a:tblGrid>
                <a:gridCol w="987375"/>
                <a:gridCol w="571100"/>
                <a:gridCol w="571100"/>
                <a:gridCol w="555800"/>
                <a:gridCol w="586400"/>
                <a:gridCol w="571100"/>
                <a:gridCol w="571100"/>
                <a:gridCol w="571100"/>
                <a:gridCol w="571100"/>
                <a:gridCol w="571100"/>
              </a:tblGrid>
              <a:tr h="801350">
                <a:tc>
                  <a:txBody>
                    <a:bodyPr/>
                    <a:lstStyle/>
                    <a:p>
                      <a:pPr indent="0" lvl="0" marL="0" marR="0" rtl="0" algn="l">
                        <a:lnSpc>
                          <a:spcPct val="100000"/>
                        </a:lnSpc>
                        <a:spcBef>
                          <a:spcPts val="0"/>
                        </a:spcBef>
                        <a:spcAft>
                          <a:spcPts val="0"/>
                        </a:spcAft>
                        <a:buNone/>
                      </a:pPr>
                      <a:r>
                        <a:rPr b="1" lang="en" sz="800"/>
                        <a:t>Primary colors</a:t>
                      </a:r>
                      <a:r>
                        <a:rPr lang="en" sz="800"/>
                        <a:t>. These should be your first color choices and used more prominently than secondary colors</a:t>
                      </a:r>
                      <a:endParaRPr sz="8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C627"/>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C1D4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chemeClr val="lt1"/>
                    </a:solidFill>
                  </a:tcPr>
                </a:tc>
                <a:tc hMerge="1"/>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4975">
                <a:tc>
                  <a:txBody>
                    <a:bodyPr/>
                    <a:lstStyle/>
                    <a:p>
                      <a:pPr indent="0" lvl="0" marL="0" marR="0" rtl="0" algn="l">
                        <a:lnSpc>
                          <a:spcPct val="100000"/>
                        </a:lnSpc>
                        <a:spcBef>
                          <a:spcPts val="0"/>
                        </a:spcBef>
                        <a:spcAft>
                          <a:spcPts val="0"/>
                        </a:spcAft>
                        <a:buNone/>
                      </a:pPr>
                      <a:r>
                        <a:t/>
                      </a:r>
                      <a:endParaRPr b="1" sz="500">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700">
                          <a:solidFill>
                            <a:srgbClr val="191919"/>
                          </a:solidFill>
                        </a:rPr>
                        <a:t>ASU Gold</a:t>
                      </a:r>
                      <a:endParaRPr b="1" sz="700">
                        <a:solidFill>
                          <a:srgbClr val="191919"/>
                        </a:solidFill>
                      </a:endParaRPr>
                    </a:p>
                    <a:p>
                      <a:pPr indent="0" lvl="0" marL="0" rtl="0" algn="l">
                        <a:spcBef>
                          <a:spcPts val="0"/>
                        </a:spcBef>
                        <a:spcAft>
                          <a:spcPts val="0"/>
                        </a:spcAft>
                        <a:buNone/>
                      </a:pPr>
                      <a:r>
                        <a:rPr lang="en" sz="700">
                          <a:solidFill>
                            <a:srgbClr val="191919"/>
                          </a:solidFill>
                        </a:rPr>
                        <a:t>#FFC627</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Maroon</a:t>
                      </a:r>
                      <a:r>
                        <a:rPr lang="en" sz="700">
                          <a:solidFill>
                            <a:srgbClr val="191919"/>
                          </a:solidFill>
                        </a:rPr>
                        <a:t> </a:t>
                      </a:r>
                      <a:br>
                        <a:rPr lang="en" sz="700">
                          <a:solidFill>
                            <a:srgbClr val="191919"/>
                          </a:solidFill>
                        </a:rPr>
                      </a:br>
                      <a:r>
                        <a:rPr lang="en" sz="700">
                          <a:solidFill>
                            <a:srgbClr val="191919"/>
                          </a:solidFill>
                        </a:rPr>
                        <a:t>#8C1D40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Black</a:t>
                      </a:r>
                      <a:r>
                        <a:rPr lang="en" sz="700">
                          <a:solidFill>
                            <a:srgbClr val="191919"/>
                          </a:solidFill>
                        </a:rPr>
                        <a:t> </a:t>
                      </a:r>
                      <a:br>
                        <a:rPr lang="en" sz="700">
                          <a:solidFill>
                            <a:srgbClr val="191919"/>
                          </a:solidFill>
                        </a:rPr>
                      </a:br>
                      <a:r>
                        <a:rPr lang="en" sz="700">
                          <a:solidFill>
                            <a:srgbClr val="191919"/>
                          </a:solidFill>
                        </a:rPr>
                        <a:t>#000000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White</a:t>
                      </a:r>
                      <a:r>
                        <a:rPr lang="en" sz="700">
                          <a:solidFill>
                            <a:srgbClr val="191919"/>
                          </a:solidFill>
                        </a:rPr>
                        <a:t> </a:t>
                      </a:r>
                      <a:br>
                        <a:rPr lang="en" sz="700">
                          <a:solidFill>
                            <a:srgbClr val="191919"/>
                          </a:solidFill>
                        </a:rPr>
                      </a:br>
                      <a:r>
                        <a:rPr lang="en" sz="700">
                          <a:solidFill>
                            <a:srgbClr val="191919"/>
                          </a:solidFill>
                        </a:rPr>
                        <a:t>#FFFFFF</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362750">
                <a:tc>
                  <a:txBody>
                    <a:bodyPr/>
                    <a:lstStyle/>
                    <a:p>
                      <a:pPr indent="0" lvl="0" marL="0" marR="0" rtl="0" algn="l">
                        <a:lnSpc>
                          <a:spcPct val="100000"/>
                        </a:lnSpc>
                        <a:spcBef>
                          <a:spcPts val="0"/>
                        </a:spcBef>
                        <a:spcAft>
                          <a:spcPts val="0"/>
                        </a:spcAft>
                        <a:buNone/>
                      </a:pPr>
                      <a:r>
                        <a:rPr b="1" lang="en" sz="600"/>
                        <a:t>Secondary colors</a:t>
                      </a:r>
                      <a:r>
                        <a:rPr lang="en" sz="600"/>
                        <a:t>. Use as accents. Only use in addition to primary. May not to be used without primary brand colors. </a:t>
                      </a:r>
                      <a:endParaRPr sz="6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F674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AB7C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74973"/>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479275">
                <a:tc>
                  <a:txBody>
                    <a:bodyPr/>
                    <a:lstStyle/>
                    <a:p>
                      <a:pPr indent="0" lvl="0" marL="0" marR="0" rtl="0" algn="l">
                        <a:lnSpc>
                          <a:spcPct val="100000"/>
                        </a:lnSpc>
                        <a:spcBef>
                          <a:spcPts val="0"/>
                        </a:spcBef>
                        <a:spcAft>
                          <a:spcPts val="0"/>
                        </a:spcAft>
                        <a:buNone/>
                      </a:pPr>
                      <a:r>
                        <a:t/>
                      </a:r>
                      <a:endParaRPr b="1" sz="500">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Gree</a:t>
                      </a:r>
                      <a:r>
                        <a:rPr b="1" lang="en" sz="700">
                          <a:solidFill>
                            <a:srgbClr val="191919"/>
                          </a:solidFill>
                        </a:rPr>
                        <a:t>n</a:t>
                      </a:r>
                      <a:r>
                        <a:rPr lang="en" sz="700" u="none" cap="none" strike="noStrike">
                          <a:solidFill>
                            <a:srgbClr val="191919"/>
                          </a:solidFill>
                        </a:rPr>
                        <a:t> #78BE20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Blue</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#00A3E0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Orange</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#FF7F32</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Copper</a:t>
                      </a:r>
                      <a:endParaRPr sz="700">
                        <a:solidFill>
                          <a:srgbClr val="191919"/>
                        </a:solidFill>
                      </a:endParaRPr>
                    </a:p>
                    <a:p>
                      <a:pPr indent="0" lvl="0" marL="0" rtl="0" algn="l">
                        <a:spcBef>
                          <a:spcPts val="0"/>
                        </a:spcBef>
                        <a:spcAft>
                          <a:spcPts val="0"/>
                        </a:spcAft>
                        <a:buNone/>
                      </a:pPr>
                      <a:r>
                        <a:rPr lang="en" sz="700">
                          <a:solidFill>
                            <a:srgbClr val="191919"/>
                          </a:solidFill>
                        </a:rPr>
                        <a:t>#AF674B</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Turquoise</a:t>
                      </a:r>
                      <a:endParaRPr sz="700">
                        <a:solidFill>
                          <a:srgbClr val="191919"/>
                        </a:solidFill>
                      </a:endParaRPr>
                    </a:p>
                    <a:p>
                      <a:pPr indent="0" lvl="0" marL="0" rtl="0" algn="l">
                        <a:spcBef>
                          <a:spcPts val="0"/>
                        </a:spcBef>
                        <a:spcAft>
                          <a:spcPts val="0"/>
                        </a:spcAft>
                        <a:buNone/>
                      </a:pPr>
                      <a:r>
                        <a:rPr lang="en" sz="700">
                          <a:solidFill>
                            <a:srgbClr val="191919"/>
                          </a:solidFill>
                        </a:rPr>
                        <a:t>#4AB7C4</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Pink</a:t>
                      </a:r>
                      <a:endParaRPr sz="700">
                        <a:solidFill>
                          <a:srgbClr val="191919"/>
                        </a:solidFill>
                      </a:endParaRPr>
                    </a:p>
                    <a:p>
                      <a:pPr indent="0" lvl="0" marL="0" rtl="0" algn="l">
                        <a:spcBef>
                          <a:spcPts val="0"/>
                        </a:spcBef>
                        <a:spcAft>
                          <a:spcPts val="0"/>
                        </a:spcAft>
                        <a:buNone/>
                      </a:pPr>
                      <a:r>
                        <a:rPr lang="en" sz="700">
                          <a:solidFill>
                            <a:srgbClr val="191919"/>
                          </a:solidFill>
                        </a:rPr>
                        <a:t>#E74973</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Gray</a:t>
                      </a:r>
                      <a:endParaRPr b="1" sz="700">
                        <a:solidFill>
                          <a:srgbClr val="191919"/>
                        </a:solidFill>
                      </a:endParaRPr>
                    </a:p>
                    <a:p>
                      <a:pPr indent="0" lvl="0" marL="0" rtl="0" algn="l">
                        <a:spcBef>
                          <a:spcPts val="0"/>
                        </a:spcBef>
                        <a:spcAft>
                          <a:spcPts val="0"/>
                        </a:spcAft>
                        <a:buNone/>
                      </a:pPr>
                      <a:r>
                        <a:rPr lang="en" sz="700">
                          <a:solidFill>
                            <a:srgbClr val="191919"/>
                          </a:solidFill>
                        </a:rPr>
                        <a:t>#747474</a:t>
                      </a:r>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hMerge="1"/>
              </a:tr>
              <a:tr h="314625">
                <a:tc>
                  <a:txBody>
                    <a:bodyPr/>
                    <a:lstStyle/>
                    <a:p>
                      <a:pPr indent="0" lvl="0" marL="0" marR="0" rtl="0" algn="l">
                        <a:lnSpc>
                          <a:spcPct val="100000"/>
                        </a:lnSpc>
                        <a:spcBef>
                          <a:spcPts val="0"/>
                        </a:spcBef>
                        <a:spcAft>
                          <a:spcPts val="0"/>
                        </a:spcAft>
                        <a:buNone/>
                      </a:pPr>
                      <a:r>
                        <a:rPr b="1" lang="en" sz="500"/>
                        <a:t>ASU Grayscale. </a:t>
                      </a:r>
                      <a:r>
                        <a:rPr lang="en" sz="500"/>
                        <a:t>For text, line and fill colors. ASU Gray is a part of this scale.</a:t>
                      </a:r>
                      <a:endParaRPr sz="500"/>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4848"/>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4747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0D0D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FAFAFA"/>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FFF"/>
                    </a:solidFill>
                  </a:tcPr>
                </a:tc>
              </a:tr>
              <a:tr h="367650">
                <a:tc>
                  <a:txBody>
                    <a:bodyPr/>
                    <a:lstStyle/>
                    <a:p>
                      <a:pPr indent="0" lvl="0" marL="0" rtl="0" algn="l">
                        <a:spcBef>
                          <a:spcPts val="0"/>
                        </a:spcBef>
                        <a:spcAft>
                          <a:spcPts val="0"/>
                        </a:spcAft>
                        <a:buNone/>
                      </a:pPr>
                      <a:r>
                        <a:t/>
                      </a:r>
                      <a:endParaRPr b="1" sz="600"/>
                    </a:p>
                  </a:txBody>
                  <a:tcPr marT="91425" marB="91425"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t>ASU Black</a:t>
                      </a:r>
                      <a:endParaRPr b="1" sz="700"/>
                    </a:p>
                    <a:p>
                      <a:pPr indent="0" lvl="0" marL="0" rtl="0" algn="l">
                        <a:spcBef>
                          <a:spcPts val="0"/>
                        </a:spcBef>
                        <a:spcAft>
                          <a:spcPts val="0"/>
                        </a:spcAft>
                        <a:buNone/>
                      </a:pPr>
                      <a:r>
                        <a:rPr lang="en" sz="700"/>
                        <a:t>#000000</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1</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#191919</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2</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#484848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Gray</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#747474</a:t>
                      </a:r>
                      <a:br>
                        <a:rPr lang="en" sz="700" u="none" cap="none" strike="noStrike">
                          <a:solidFill>
                            <a:srgbClr val="191919"/>
                          </a:solidFill>
                        </a:rPr>
                      </a:br>
                      <a:r>
                        <a:rPr lang="en" sz="700" u="none" cap="none" strike="noStrike">
                          <a:solidFill>
                            <a:srgbClr val="191919"/>
                          </a:solidFill>
                        </a:rPr>
                        <a:t>(</a:t>
                      </a:r>
                      <a:r>
                        <a:rPr lang="en" sz="700">
                          <a:solidFill>
                            <a:srgbClr val="191919"/>
                          </a:solidFill>
                        </a:rPr>
                        <a:t>Gray 3)</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4</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#BFBFBF</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5</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#D0D0D0</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6</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#E8E8E8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a:t>
                      </a:r>
                      <a:r>
                        <a:rPr b="1" lang="en" sz="700">
                          <a:solidFill>
                            <a:srgbClr val="191919"/>
                          </a:solidFill>
                        </a:rPr>
                        <a:t>7</a:t>
                      </a:r>
                      <a:r>
                        <a:rPr lang="en" sz="700" u="none" cap="none" strike="noStrike">
                          <a:solidFill>
                            <a:srgbClr val="191919"/>
                          </a:solidFill>
                        </a:rPr>
                        <a:t> #FAFAFA</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White</a:t>
                      </a:r>
                      <a:r>
                        <a:rPr lang="en" sz="700">
                          <a:solidFill>
                            <a:srgbClr val="191919"/>
                          </a:solidFill>
                        </a:rPr>
                        <a:t> #FFFFFF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AFAFA"/>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198100">
                <a:tc rowSpan="2">
                  <a:txBody>
                    <a:bodyPr/>
                    <a:lstStyle/>
                    <a:p>
                      <a:pPr indent="0" lvl="0" marL="0" rtl="0" algn="l">
                        <a:spcBef>
                          <a:spcPts val="0"/>
                        </a:spcBef>
                        <a:spcAft>
                          <a:spcPts val="0"/>
                        </a:spcAft>
                        <a:buNone/>
                      </a:pPr>
                      <a:r>
                        <a:rPr b="1" lang="en" sz="500"/>
                        <a:t>Color tints.</a:t>
                      </a:r>
                      <a:r>
                        <a:rPr lang="en" sz="500"/>
                        <a:t> Brand palette tint variations for use in data visualizations and spreadsheets</a:t>
                      </a:r>
                      <a:endParaRPr sz="500"/>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1C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FC9C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F5D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6F0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EADE"/>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BD9D2"/>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2EDF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9D1DC"/>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61725">
                <a:tc vMerge="1"/>
                <a:tc>
                  <a:txBody>
                    <a:bodyPr/>
                    <a:lstStyle/>
                    <a:p>
                      <a:pPr indent="0" lvl="0" marL="0" marR="0" rtl="0" algn="l">
                        <a:lnSpc>
                          <a:spcPct val="100000"/>
                        </a:lnSpc>
                        <a:spcBef>
                          <a:spcPts val="0"/>
                        </a:spcBef>
                        <a:spcAft>
                          <a:spcPts val="0"/>
                        </a:spcAft>
                        <a:buClr>
                          <a:srgbClr val="000000"/>
                        </a:buClr>
                        <a:buSzPts val="900"/>
                        <a:buFont typeface="Arial"/>
                        <a:buNone/>
                      </a:pPr>
                      <a:r>
                        <a:rPr lang="en" sz="700"/>
                        <a:t>25% ASU Gold</a:t>
                      </a:r>
                      <a:endParaRPr sz="700"/>
                    </a:p>
                    <a:p>
                      <a:pPr indent="0" lvl="0" marL="0" marR="0" rtl="0" algn="l">
                        <a:lnSpc>
                          <a:spcPct val="100000"/>
                        </a:lnSpc>
                        <a:spcBef>
                          <a:spcPts val="0"/>
                        </a:spcBef>
                        <a:spcAft>
                          <a:spcPts val="0"/>
                        </a:spcAft>
                        <a:buClr>
                          <a:srgbClr val="000000"/>
                        </a:buClr>
                        <a:buSzPts val="900"/>
                        <a:buFont typeface="Arial"/>
                        <a:buNone/>
                      </a:pPr>
                      <a:r>
                        <a:rPr lang="en" sz="700"/>
                        <a:t>#FFF1C9</a:t>
                      </a:r>
                      <a:endParaRPr sz="700"/>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t>25% ASU Maroon</a:t>
                      </a:r>
                      <a:endParaRPr sz="700"/>
                    </a:p>
                    <a:p>
                      <a:pPr indent="0" lvl="0" marL="0" marR="0" rtl="0" algn="l">
                        <a:lnSpc>
                          <a:spcPct val="100000"/>
                        </a:lnSpc>
                        <a:spcBef>
                          <a:spcPts val="0"/>
                        </a:spcBef>
                        <a:spcAft>
                          <a:spcPts val="0"/>
                        </a:spcAft>
                        <a:buClr>
                          <a:srgbClr val="000000"/>
                        </a:buClr>
                        <a:buSzPts val="900"/>
                        <a:buFont typeface="Arial"/>
                        <a:buNone/>
                      </a:pPr>
                      <a:r>
                        <a:rPr lang="en" sz="700"/>
                        <a:t>#DFC9CF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25% ASU Green</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#E9F5DB</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t>25% ASU Blue</a:t>
                      </a:r>
                      <a:endParaRPr sz="700"/>
                    </a:p>
                    <a:p>
                      <a:pPr indent="0" lvl="0" marL="0" marR="0" rtl="0" algn="l">
                        <a:lnSpc>
                          <a:spcPct val="100000"/>
                        </a:lnSpc>
                        <a:spcBef>
                          <a:spcPts val="0"/>
                        </a:spcBef>
                        <a:spcAft>
                          <a:spcPts val="0"/>
                        </a:spcAft>
                        <a:buClr>
                          <a:srgbClr val="000000"/>
                        </a:buClr>
                        <a:buSzPts val="900"/>
                        <a:buFont typeface="Arial"/>
                        <a:buNone/>
                      </a:pPr>
                      <a:r>
                        <a:rPr lang="en" sz="700"/>
                        <a:t>#D6F0FA</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25% ASU Orange</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#FFEADE</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Copper</a:t>
                      </a:r>
                      <a:endParaRPr sz="700">
                        <a:solidFill>
                          <a:srgbClr val="191919"/>
                        </a:solidFill>
                      </a:endParaRPr>
                    </a:p>
                    <a:p>
                      <a:pPr indent="0" lvl="0" marL="0" rtl="0" algn="l">
                        <a:spcBef>
                          <a:spcPts val="0"/>
                        </a:spcBef>
                        <a:spcAft>
                          <a:spcPts val="0"/>
                        </a:spcAft>
                        <a:buNone/>
                      </a:pPr>
                      <a:r>
                        <a:rPr lang="en" sz="700">
                          <a:solidFill>
                            <a:srgbClr val="191919"/>
                          </a:solidFill>
                        </a:rPr>
                        <a:t>#EBD9D2</a:t>
                      </a:r>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Turquoise </a:t>
                      </a:r>
                      <a:endParaRPr sz="700">
                        <a:solidFill>
                          <a:srgbClr val="191919"/>
                        </a:solidFill>
                      </a:endParaRPr>
                    </a:p>
                    <a:p>
                      <a:pPr indent="0" lvl="0" marL="0" rtl="0" algn="l">
                        <a:spcBef>
                          <a:spcPts val="0"/>
                        </a:spcBef>
                        <a:spcAft>
                          <a:spcPts val="0"/>
                        </a:spcAft>
                        <a:buNone/>
                      </a:pPr>
                      <a:r>
                        <a:rPr lang="en" sz="700">
                          <a:solidFill>
                            <a:srgbClr val="191919"/>
                          </a:solidFill>
                        </a:rPr>
                        <a:t>#D2EDF0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Pink </a:t>
                      </a:r>
                      <a:endParaRPr sz="700">
                        <a:solidFill>
                          <a:srgbClr val="191919"/>
                        </a:solidFill>
                      </a:endParaRPr>
                    </a:p>
                    <a:p>
                      <a:pPr indent="0" lvl="0" marL="0" rtl="0" algn="l">
                        <a:spcBef>
                          <a:spcPts val="0"/>
                        </a:spcBef>
                        <a:spcAft>
                          <a:spcPts val="0"/>
                        </a:spcAft>
                        <a:buNone/>
                      </a:pPr>
                      <a:r>
                        <a:rPr lang="en" sz="700">
                          <a:solidFill>
                            <a:srgbClr val="191919"/>
                          </a:solidFill>
                        </a:rPr>
                        <a:t>#F9D1DC</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191919"/>
                        </a:solidFill>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bl>
          </a:graphicData>
        </a:graphic>
      </p:graphicFrame>
      <p:graphicFrame>
        <p:nvGraphicFramePr>
          <p:cNvPr id="4635" name="Google Shape;4635;p120"/>
          <p:cNvGraphicFramePr/>
          <p:nvPr/>
        </p:nvGraphicFramePr>
        <p:xfrm>
          <a:off x="5969457" y="4075635"/>
          <a:ext cx="3000000" cy="3000000"/>
        </p:xfrm>
        <a:graphic>
          <a:graphicData uri="http://schemas.openxmlformats.org/drawingml/2006/table">
            <a:tbl>
              <a:tblPr>
                <a:noFill/>
                <a:tableStyleId>{1CD31F76-BA44-4494-B652-51971709542D}</a:tableStyleId>
              </a:tblPr>
              <a:tblGrid>
                <a:gridCol w="200000"/>
                <a:gridCol w="823025"/>
              </a:tblGrid>
              <a:tr h="198125">
                <a:tc>
                  <a:txBody>
                    <a:bodyPr/>
                    <a:lstStyle/>
                    <a:p>
                      <a:pPr indent="0" lvl="0" marL="0" rtl="0" algn="l">
                        <a:spcBef>
                          <a:spcPts val="0"/>
                        </a:spcBef>
                        <a:spcAft>
                          <a:spcPts val="0"/>
                        </a:spcAft>
                        <a:buNone/>
                      </a:pPr>
                      <a:r>
                        <a:t/>
                      </a:r>
                      <a:endParaRPr sz="700" u="none" cap="none" strike="noStrike"/>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solidFill>
                      <a:schemeClr val="accent6"/>
                    </a:solidFill>
                  </a:tcPr>
                </a:tc>
                <a:tc rowSpan="2">
                  <a:txBody>
                    <a:bodyPr/>
                    <a:lstStyle/>
                    <a:p>
                      <a:pPr indent="0" lvl="0" marL="0" rtl="0" algn="l">
                        <a:spcBef>
                          <a:spcPts val="0"/>
                        </a:spcBef>
                        <a:spcAft>
                          <a:spcPts val="0"/>
                        </a:spcAft>
                        <a:buNone/>
                      </a:pPr>
                      <a:r>
                        <a:rPr b="1" lang="en" sz="600">
                          <a:solidFill>
                            <a:srgbClr val="191919"/>
                          </a:solidFill>
                        </a:rPr>
                        <a:t>Error Red</a:t>
                      </a:r>
                      <a:endParaRPr b="1" sz="600">
                        <a:solidFill>
                          <a:srgbClr val="191919"/>
                        </a:solidFill>
                      </a:endParaRPr>
                    </a:p>
                    <a:p>
                      <a:pPr indent="0" lvl="0" marL="0" rtl="0" algn="l">
                        <a:spcBef>
                          <a:spcPts val="0"/>
                        </a:spcBef>
                        <a:spcAft>
                          <a:spcPts val="0"/>
                        </a:spcAft>
                        <a:buNone/>
                      </a:pPr>
                      <a:r>
                        <a:rPr lang="en" sz="600">
                          <a:solidFill>
                            <a:srgbClr val="191919"/>
                          </a:solidFill>
                        </a:rPr>
                        <a:t>#CC2F2F </a:t>
                      </a:r>
                      <a:br>
                        <a:rPr lang="en" sz="600">
                          <a:solidFill>
                            <a:srgbClr val="191919"/>
                          </a:solidFill>
                        </a:rPr>
                      </a:br>
                      <a:endParaRPr sz="600">
                        <a:solidFill>
                          <a:srgbClr val="191919"/>
                        </a:solidFill>
                      </a:endParaRPr>
                    </a:p>
                    <a:p>
                      <a:pPr indent="0" lvl="0" marL="0" rtl="0" algn="l">
                        <a:spcBef>
                          <a:spcPts val="0"/>
                        </a:spcBef>
                        <a:spcAft>
                          <a:spcPts val="0"/>
                        </a:spcAft>
                        <a:buNone/>
                      </a:pPr>
                      <a:r>
                        <a:rPr b="1" lang="en" sz="600">
                          <a:solidFill>
                            <a:srgbClr val="191919"/>
                          </a:solidFill>
                        </a:rPr>
                        <a:t>For digital use only</a:t>
                      </a:r>
                      <a:r>
                        <a:rPr lang="en" sz="600">
                          <a:solidFill>
                            <a:srgbClr val="191919"/>
                          </a:solidFill>
                        </a:rPr>
                        <a:t> to indicate system errors, issues or negative number values.</a:t>
                      </a:r>
                      <a:endParaRPr sz="700"/>
                    </a:p>
                  </a:txBody>
                  <a:tcPr marT="0" marB="0" marR="0" marL="4570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23000">
                <a:tc>
                  <a:txBody>
                    <a:bodyPr/>
                    <a:lstStyle/>
                    <a:p>
                      <a:pPr indent="0" lvl="0" marL="0" rtl="0" algn="l">
                        <a:spcBef>
                          <a:spcPts val="0"/>
                        </a:spcBef>
                        <a:spcAft>
                          <a:spcPts val="0"/>
                        </a:spcAft>
                        <a:buNone/>
                      </a:pPr>
                      <a:r>
                        <a:t/>
                      </a:r>
                      <a:endParaRPr sz="600">
                        <a:solidFill>
                          <a:srgbClr val="191919"/>
                        </a:solidFill>
                      </a:endParaRPr>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vMerge="1"/>
              </a:tr>
            </a:tbl>
          </a:graphicData>
        </a:graphic>
      </p:graphicFrame>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CUSTOM_20_1_2">
    <p:bg>
      <p:bgPr>
        <a:solidFill>
          <a:schemeClr val="accent1"/>
        </a:solid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573025" y="4724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800"/>
              <a:buNone/>
              <a:defRPr sz="48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pic>
        <p:nvPicPr>
          <p:cNvPr descr="ASU_Horiz_RGB_Digital_MaroonGold.png" id="51" name="Google Shape;51;p13"/>
          <p:cNvPicPr preferRelativeResize="0"/>
          <p:nvPr/>
        </p:nvPicPr>
        <p:blipFill rotWithShape="1">
          <a:blip r:embed="rId2">
            <a:alphaModFix/>
          </a:blip>
          <a:srcRect b="16227" l="3729" r="59274" t="13552"/>
          <a:stretch/>
        </p:blipFill>
        <p:spPr>
          <a:xfrm>
            <a:off x="8116825" y="4576775"/>
            <a:ext cx="867900" cy="45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CUSTOM_19_1_2">
    <p:bg>
      <p:bgPr>
        <a:solidFill>
          <a:schemeClr val="accent2"/>
        </a:solidFill>
      </p:bgPr>
    </p:bg>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54" name="Google Shape;54;p14"/>
          <p:cNvSpPr txBox="1"/>
          <p:nvPr>
            <p:ph type="title"/>
          </p:nvPr>
        </p:nvSpPr>
        <p:spPr>
          <a:xfrm>
            <a:off x="420625" y="3200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white">
  <p:cSld name="CUSTOM_20_1_1_1">
    <p:spTree>
      <p:nvGrpSpPr>
        <p:cNvPr id="55" name="Shape 55"/>
        <p:cNvGrpSpPr/>
        <p:nvPr/>
      </p:nvGrpSpPr>
      <p:grpSpPr>
        <a:xfrm>
          <a:off x="0" y="0"/>
          <a:ext cx="0" cy="0"/>
          <a:chOff x="0" y="0"/>
          <a:chExt cx="0" cy="0"/>
        </a:xfrm>
      </p:grpSpPr>
      <p:sp>
        <p:nvSpPr>
          <p:cNvPr id="56" name="Google Shape;56;p15"/>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57" name="Google Shape;57;p15"/>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black">
  <p:cSld name="CUSTOM_19_1_1_1">
    <p:bg>
      <p:bgPr>
        <a:solidFill>
          <a:schemeClr val="dk1"/>
        </a:solidFill>
      </p:bgPr>
    </p:bg>
    <p:spTree>
      <p:nvGrpSpPr>
        <p:cNvPr id="58" name="Shape 58"/>
        <p:cNvGrpSpPr/>
        <p:nvPr/>
      </p:nvGrpSpPr>
      <p:grpSpPr>
        <a:xfrm>
          <a:off x="0" y="0"/>
          <a:ext cx="0" cy="0"/>
          <a:chOff x="0" y="0"/>
          <a:chExt cx="0" cy="0"/>
        </a:xfrm>
      </p:grpSpPr>
      <p:sp>
        <p:nvSpPr>
          <p:cNvPr id="59" name="Google Shape;59;p16"/>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60" name="Google Shape;60;p16"/>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gold">
  <p:cSld name="CUSTOM_20_1_1_1_1">
    <p:bg>
      <p:bgPr>
        <a:solidFill>
          <a:schemeClr val="accent1"/>
        </a:solidFill>
      </p:bgPr>
    </p:bg>
    <p:spTree>
      <p:nvGrpSpPr>
        <p:cNvPr id="61" name="Shape 61"/>
        <p:cNvGrpSpPr/>
        <p:nvPr/>
      </p:nvGrpSpPr>
      <p:grpSpPr>
        <a:xfrm>
          <a:off x="0" y="0"/>
          <a:ext cx="0" cy="0"/>
          <a:chOff x="0" y="0"/>
          <a:chExt cx="0" cy="0"/>
        </a:xfrm>
      </p:grpSpPr>
      <p:sp>
        <p:nvSpPr>
          <p:cNvPr id="62" name="Google Shape;62;p17"/>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63" name="Google Shape;63;p17"/>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l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maroon">
  <p:cSld name="CUSTOM_19_1_1_1_1">
    <p:bg>
      <p:bgPr>
        <a:solidFill>
          <a:schemeClr val="accent2"/>
        </a:solidFill>
      </p:bgPr>
    </p:bg>
    <p:spTree>
      <p:nvGrpSpPr>
        <p:cNvPr id="64" name="Shape 64"/>
        <p:cNvGrpSpPr/>
        <p:nvPr/>
      </p:nvGrpSpPr>
      <p:grpSpPr>
        <a:xfrm>
          <a:off x="0" y="0"/>
          <a:ext cx="0" cy="0"/>
          <a:chOff x="0" y="0"/>
          <a:chExt cx="0" cy="0"/>
        </a:xfrm>
      </p:grpSpPr>
      <p:sp>
        <p:nvSpPr>
          <p:cNvPr id="65" name="Google Shape;65;p18"/>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66" name="Google Shape;66;p18"/>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l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white">
  <p:cSld name="CUSTOM_22">
    <p:spTree>
      <p:nvGrpSpPr>
        <p:cNvPr id="67" name="Shape 67"/>
        <p:cNvGrpSpPr/>
        <p:nvPr/>
      </p:nvGrpSpPr>
      <p:grpSpPr>
        <a:xfrm>
          <a:off x="0" y="0"/>
          <a:ext cx="0" cy="0"/>
          <a:chOff x="0" y="0"/>
          <a:chExt cx="0" cy="0"/>
        </a:xfrm>
      </p:grpSpPr>
      <p:pic>
        <p:nvPicPr>
          <p:cNvPr id="68" name="Google Shape;68;p19"/>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69" name="Google Shape;69;p19"/>
          <p:cNvSpPr txBox="1"/>
          <p:nvPr>
            <p:ph type="title"/>
          </p:nvPr>
        </p:nvSpPr>
        <p:spPr>
          <a:xfrm>
            <a:off x="420625" y="320050"/>
            <a:ext cx="83850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black">
  <p:cSld name="CUSTOM_23">
    <p:spTree>
      <p:nvGrpSpPr>
        <p:cNvPr id="70" name="Shape 70"/>
        <p:cNvGrpSpPr/>
        <p:nvPr/>
      </p:nvGrpSpPr>
      <p:grpSpPr>
        <a:xfrm>
          <a:off x="0" y="0"/>
          <a:ext cx="0" cy="0"/>
          <a:chOff x="0" y="0"/>
          <a:chExt cx="0" cy="0"/>
        </a:xfrm>
      </p:grpSpPr>
      <p:pic>
        <p:nvPicPr>
          <p:cNvPr id="71" name="Google Shape;71;p20"/>
          <p:cNvPicPr preferRelativeResize="0"/>
          <p:nvPr/>
        </p:nvPicPr>
        <p:blipFill rotWithShape="1">
          <a:blip r:embed="rId2">
            <a:alphaModFix/>
          </a:blip>
          <a:srcRect b="0" l="19" r="19" t="0"/>
          <a:stretch/>
        </p:blipFill>
        <p:spPr>
          <a:xfrm>
            <a:off x="0" y="-2225"/>
            <a:ext cx="9144003" cy="5150128"/>
          </a:xfrm>
          <a:prstGeom prst="rect">
            <a:avLst/>
          </a:prstGeom>
          <a:noFill/>
          <a:ln>
            <a:noFill/>
          </a:ln>
        </p:spPr>
      </p:pic>
      <p:sp>
        <p:nvSpPr>
          <p:cNvPr id="72" name="Google Shape;72;p20"/>
          <p:cNvSpPr txBox="1"/>
          <p:nvPr>
            <p:ph type="title"/>
          </p:nvPr>
        </p:nvSpPr>
        <p:spPr>
          <a:xfrm>
            <a:off x="420625" y="320050"/>
            <a:ext cx="83850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branded templates and tools for your use">
  <p:cSld name="CUSTOM_18_2">
    <p:spTree>
      <p:nvGrpSpPr>
        <p:cNvPr id="13" name="Shape 13"/>
        <p:cNvGrpSpPr/>
        <p:nvPr/>
      </p:nvGrpSpPr>
      <p:grpSpPr>
        <a:xfrm>
          <a:off x="0" y="0"/>
          <a:ext cx="0" cy="0"/>
          <a:chOff x="0" y="0"/>
          <a:chExt cx="0" cy="0"/>
        </a:xfrm>
      </p:grpSpPr>
      <p:sp>
        <p:nvSpPr>
          <p:cNvPr id="14" name="Google Shape;14;p3"/>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nvSpPr>
        <p:spPr>
          <a:xfrm>
            <a:off x="2270850" y="0"/>
            <a:ext cx="6753300" cy="5143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5200"/>
              <a:t>Find more branded templates created for your use</a:t>
            </a:r>
            <a:r>
              <a:rPr b="1" lang="en" sz="5200"/>
              <a:t>:</a:t>
            </a:r>
            <a:endParaRPr b="1" sz="5200"/>
          </a:p>
          <a:p>
            <a:pPr indent="0" lvl="0" marL="0" rtl="0" algn="l">
              <a:lnSpc>
                <a:spcPct val="80000"/>
              </a:lnSpc>
              <a:spcBef>
                <a:spcPts val="1500"/>
              </a:spcBef>
              <a:spcAft>
                <a:spcPts val="1500"/>
              </a:spcAft>
              <a:buNone/>
            </a:pPr>
            <a:r>
              <a:rPr b="1" lang="en" sz="5200">
                <a:solidFill>
                  <a:schemeClr val="dk1"/>
                </a:solidFill>
                <a:highlight>
                  <a:schemeClr val="accent1"/>
                </a:highlight>
              </a:rPr>
              <a:t>https://brandguide.</a:t>
            </a:r>
            <a:br>
              <a:rPr b="1" lang="en" sz="5200">
                <a:solidFill>
                  <a:schemeClr val="dk1"/>
                </a:solidFill>
                <a:highlight>
                  <a:schemeClr val="accent1"/>
                </a:highlight>
              </a:rPr>
            </a:br>
            <a:r>
              <a:rPr b="1" lang="en" sz="5200">
                <a:solidFill>
                  <a:schemeClr val="dk1"/>
                </a:solidFill>
                <a:highlight>
                  <a:schemeClr val="accent1"/>
                </a:highlight>
              </a:rPr>
              <a:t>asu.edu/tools/</a:t>
            </a:r>
            <a:br>
              <a:rPr b="1" lang="en" sz="5200">
                <a:solidFill>
                  <a:schemeClr val="dk1"/>
                </a:solidFill>
                <a:highlight>
                  <a:schemeClr val="accent1"/>
                </a:highlight>
              </a:rPr>
            </a:br>
            <a:r>
              <a:rPr b="1" lang="en" sz="5200">
                <a:solidFill>
                  <a:schemeClr val="dk1"/>
                </a:solidFill>
                <a:highlight>
                  <a:schemeClr val="accent1"/>
                </a:highlight>
              </a:rPr>
              <a:t>templates-libraries</a:t>
            </a:r>
            <a:r>
              <a:rPr b="1" lang="en" sz="5200">
                <a:solidFill>
                  <a:schemeClr val="dk1"/>
                </a:solidFill>
                <a:highlight>
                  <a:schemeClr val="accent1"/>
                </a:highlight>
              </a:rPr>
              <a:t> </a:t>
            </a:r>
            <a:endParaRPr b="1" sz="5200">
              <a:solidFill>
                <a:schemeClr val="dk1"/>
              </a:solidFill>
              <a:highlight>
                <a:schemeClr val="accent1"/>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photo background">
  <p:cSld name="CUSTOM_22_1">
    <p:spTree>
      <p:nvGrpSpPr>
        <p:cNvPr id="73" name="Shape 73"/>
        <p:cNvGrpSpPr/>
        <p:nvPr/>
      </p:nvGrpSpPr>
      <p:grpSpPr>
        <a:xfrm>
          <a:off x="0" y="0"/>
          <a:ext cx="0" cy="0"/>
          <a:chOff x="0" y="0"/>
          <a:chExt cx="0" cy="0"/>
        </a:xfrm>
      </p:grpSpPr>
      <p:sp>
        <p:nvSpPr>
          <p:cNvPr id="74" name="Google Shape;74;p21"/>
          <p:cNvSpPr/>
          <p:nvPr>
            <p:ph idx="2" type="pic"/>
          </p:nvPr>
        </p:nvSpPr>
        <p:spPr>
          <a:xfrm>
            <a:off x="100" y="-9225"/>
            <a:ext cx="9144000" cy="5143500"/>
          </a:xfrm>
          <a:prstGeom prst="rect">
            <a:avLst/>
          </a:prstGeom>
          <a:noFill/>
          <a:ln>
            <a:noFill/>
          </a:ln>
        </p:spPr>
      </p:sp>
      <p:sp>
        <p:nvSpPr>
          <p:cNvPr id="75" name="Google Shape;75;p21"/>
          <p:cNvSpPr txBox="1"/>
          <p:nvPr>
            <p:ph type="title"/>
          </p:nvPr>
        </p:nvSpPr>
        <p:spPr>
          <a:xfrm>
            <a:off x="420625" y="3091050"/>
            <a:ext cx="8385000" cy="793500"/>
          </a:xfrm>
          <a:prstGeom prst="rect">
            <a:avLst/>
          </a:prstGeom>
          <a:solidFill>
            <a:schemeClr val="lt1"/>
          </a:solidFill>
        </p:spPr>
        <p:txBody>
          <a:bodyPr anchorCtr="0" anchor="ctr" bIns="0" lIns="0" spcFirstLastPara="1" rIns="0" wrap="square" tIns="0">
            <a:spAutoFit/>
          </a:bodyPr>
          <a:lstStyle>
            <a:lvl1pPr lvl="0" rtl="0">
              <a:lnSpc>
                <a:spcPct val="90000"/>
              </a:lnSpc>
              <a:spcBef>
                <a:spcPts val="0"/>
              </a:spcBef>
              <a:spcAft>
                <a:spcPts val="0"/>
              </a:spcAft>
              <a:buSzPts val="4400"/>
              <a:buNone/>
              <a:defRPr sz="4400"/>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subtitle and text">
  <p:cSld name="CUSTOM_23_1">
    <p:spTree>
      <p:nvGrpSpPr>
        <p:cNvPr id="76" name="Shape 76"/>
        <p:cNvGrpSpPr/>
        <p:nvPr/>
      </p:nvGrpSpPr>
      <p:grpSpPr>
        <a:xfrm>
          <a:off x="0" y="0"/>
          <a:ext cx="0" cy="0"/>
          <a:chOff x="0" y="0"/>
          <a:chExt cx="0" cy="0"/>
        </a:xfrm>
      </p:grpSpPr>
      <p:sp>
        <p:nvSpPr>
          <p:cNvPr id="77" name="Google Shape;77;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2"/>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4200">
                <a:highlight>
                  <a:schemeClr val="accent1"/>
                </a:highlight>
              </a:defRPr>
            </a:lvl1pPr>
            <a:lvl2pPr lvl="1" rtl="0">
              <a:spcBef>
                <a:spcPts val="0"/>
              </a:spcBef>
              <a:spcAft>
                <a:spcPts val="0"/>
              </a:spcAft>
              <a:buSzPts val="4200"/>
              <a:buNone/>
              <a:defRPr sz="4200"/>
            </a:lvl2pPr>
            <a:lvl3pPr lvl="2" rtl="0">
              <a:spcBef>
                <a:spcPts val="800"/>
              </a:spcBef>
              <a:spcAft>
                <a:spcPts val="0"/>
              </a:spcAft>
              <a:buSzPts val="4200"/>
              <a:buNone/>
              <a:defRPr sz="4200"/>
            </a:lvl3pPr>
            <a:lvl4pPr lvl="3" rtl="0">
              <a:spcBef>
                <a:spcPts val="800"/>
              </a:spcBef>
              <a:spcAft>
                <a:spcPts val="0"/>
              </a:spcAft>
              <a:buSzPts val="4200"/>
              <a:buNone/>
              <a:defRPr sz="4200"/>
            </a:lvl4pPr>
            <a:lvl5pPr lvl="4" rtl="0">
              <a:spcBef>
                <a:spcPts val="800"/>
              </a:spcBef>
              <a:spcAft>
                <a:spcPts val="0"/>
              </a:spcAft>
              <a:buSzPts val="4200"/>
              <a:buNone/>
              <a:defRPr sz="4200"/>
            </a:lvl5pPr>
            <a:lvl6pPr lvl="5" rtl="0">
              <a:spcBef>
                <a:spcPts val="800"/>
              </a:spcBef>
              <a:spcAft>
                <a:spcPts val="0"/>
              </a:spcAft>
              <a:buSzPts val="4200"/>
              <a:buNone/>
              <a:defRPr sz="4200"/>
            </a:lvl6pPr>
            <a:lvl7pPr lvl="6" rtl="0">
              <a:spcBef>
                <a:spcPts val="800"/>
              </a:spcBef>
              <a:spcAft>
                <a:spcPts val="0"/>
              </a:spcAft>
              <a:buSzPts val="4200"/>
              <a:buNone/>
              <a:defRPr sz="4200"/>
            </a:lvl7pPr>
            <a:lvl8pPr lvl="7" rtl="0">
              <a:spcBef>
                <a:spcPts val="800"/>
              </a:spcBef>
              <a:spcAft>
                <a:spcPts val="0"/>
              </a:spcAft>
              <a:buSzPts val="4200"/>
              <a:buNone/>
              <a:defRPr sz="4200"/>
            </a:lvl8pPr>
            <a:lvl9pPr lvl="8" rtl="0">
              <a:spcBef>
                <a:spcPts val="800"/>
              </a:spcBef>
              <a:spcAft>
                <a:spcPts val="800"/>
              </a:spcAft>
              <a:buSzPts val="4200"/>
              <a:buNone/>
              <a:defRPr sz="4200"/>
            </a:lvl9pPr>
          </a:lstStyle>
          <a:p/>
        </p:txBody>
      </p:sp>
      <p:sp>
        <p:nvSpPr>
          <p:cNvPr id="79" name="Google Shape;79;p22"/>
          <p:cNvSpPr txBox="1"/>
          <p:nvPr>
            <p:ph idx="1" type="subTitle"/>
          </p:nvPr>
        </p:nvSpPr>
        <p:spPr>
          <a:xfrm>
            <a:off x="265500" y="2715475"/>
            <a:ext cx="4045200" cy="132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0" name="Google Shape;80;p22"/>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CUSTOM_22_1_1">
    <p:spTree>
      <p:nvGrpSpPr>
        <p:cNvPr id="81" name="Shape 81"/>
        <p:cNvGrpSpPr/>
        <p:nvPr/>
      </p:nvGrpSpPr>
      <p:grpSpPr>
        <a:xfrm>
          <a:off x="0" y="0"/>
          <a:ext cx="0" cy="0"/>
          <a:chOff x="0" y="0"/>
          <a:chExt cx="0" cy="0"/>
        </a:xfrm>
      </p:grpSpPr>
      <p:sp>
        <p:nvSpPr>
          <p:cNvPr id="82" name="Google Shape;82;p23"/>
          <p:cNvSpPr/>
          <p:nvPr/>
        </p:nvSpPr>
        <p:spPr>
          <a:xfrm>
            <a:off x="0" y="1803750"/>
            <a:ext cx="9144000" cy="1543200"/>
          </a:xfrm>
          <a:prstGeom prst="rect">
            <a:avLst/>
          </a:prstGeom>
          <a:solidFill>
            <a:srgbClr val="19191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83" name="Google Shape;83;p23"/>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84" name="Google Shape;84;p23"/>
          <p:cNvSpPr txBox="1"/>
          <p:nvPr>
            <p:ph type="title"/>
          </p:nvPr>
        </p:nvSpPr>
        <p:spPr>
          <a:xfrm>
            <a:off x="436325" y="1816500"/>
            <a:ext cx="8362800" cy="1530600"/>
          </a:xfrm>
          <a:prstGeom prst="rect">
            <a:avLst/>
          </a:prstGeom>
        </p:spPr>
        <p:txBody>
          <a:bodyPr anchorCtr="0" anchor="ctr" bIns="0" lIns="0" spcFirstLastPara="1" rIns="0" wrap="square" tIns="0">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CUSTOM_23_1_1">
    <p:spTree>
      <p:nvGrpSpPr>
        <p:cNvPr id="85" name="Shape 85"/>
        <p:cNvGrpSpPr/>
        <p:nvPr/>
      </p:nvGrpSpPr>
      <p:grpSpPr>
        <a:xfrm>
          <a:off x="0" y="0"/>
          <a:ext cx="0" cy="0"/>
          <a:chOff x="0" y="0"/>
          <a:chExt cx="0" cy="0"/>
        </a:xfrm>
      </p:grpSpPr>
      <p:sp>
        <p:nvSpPr>
          <p:cNvPr id="86" name="Google Shape;86;p24"/>
          <p:cNvSpPr/>
          <p:nvPr/>
        </p:nvSpPr>
        <p:spPr>
          <a:xfrm>
            <a:off x="0" y="18037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dk1"/>
              </a:solidFill>
              <a:latin typeface="Arial"/>
              <a:ea typeface="Arial"/>
              <a:cs typeface="Arial"/>
              <a:sym typeface="Arial"/>
            </a:endParaRPr>
          </a:p>
        </p:txBody>
      </p:sp>
      <p:pic>
        <p:nvPicPr>
          <p:cNvPr descr="ASU_Horiz_RGB_Digital_MaroonGold.png" id="87" name="Google Shape;87;p24"/>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88" name="Google Shape;88;p24"/>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lvl1pPr lvl="0" rtl="0">
              <a:spcBef>
                <a:spcPts val="0"/>
              </a:spcBef>
              <a:spcAft>
                <a:spcPts val="0"/>
              </a:spcAft>
              <a:buSzPts val="3200"/>
              <a:buNone/>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CUSTOM_22_1_1_1">
    <p:spTree>
      <p:nvGrpSpPr>
        <p:cNvPr id="89" name="Shape 89"/>
        <p:cNvGrpSpPr/>
        <p:nvPr/>
      </p:nvGrpSpPr>
      <p:grpSpPr>
        <a:xfrm>
          <a:off x="0" y="0"/>
          <a:ext cx="0" cy="0"/>
          <a:chOff x="0" y="0"/>
          <a:chExt cx="0" cy="0"/>
        </a:xfrm>
      </p:grpSpPr>
      <p:sp>
        <p:nvSpPr>
          <p:cNvPr id="90" name="Google Shape;90;p25"/>
          <p:cNvSpPr/>
          <p:nvPr/>
        </p:nvSpPr>
        <p:spPr>
          <a:xfrm>
            <a:off x="0" y="18037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91" name="Google Shape;91;p25"/>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92" name="Google Shape;92;p25"/>
          <p:cNvSpPr txBox="1"/>
          <p:nvPr>
            <p:ph type="title"/>
          </p:nvPr>
        </p:nvSpPr>
        <p:spPr>
          <a:xfrm>
            <a:off x="436325" y="1816550"/>
            <a:ext cx="8362800" cy="15303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slide options divider &gt;&gt;&gt; choose from following templates →">
  <p:cSld name="CUSTOM_23_1_1_2">
    <p:bg>
      <p:bgPr>
        <a:solidFill>
          <a:schemeClr val="lt2"/>
        </a:solidFill>
      </p:bgPr>
    </p:bg>
    <p:spTree>
      <p:nvGrpSpPr>
        <p:cNvPr id="93" name="Shape 93"/>
        <p:cNvGrpSpPr/>
        <p:nvPr/>
      </p:nvGrpSpPr>
      <p:grpSpPr>
        <a:xfrm>
          <a:off x="0" y="0"/>
          <a:ext cx="0" cy="0"/>
          <a:chOff x="0" y="0"/>
          <a:chExt cx="0" cy="0"/>
        </a:xfrm>
      </p:grpSpPr>
      <p:sp>
        <p:nvSpPr>
          <p:cNvPr id="94" name="Google Shape;94;p26"/>
          <p:cNvSpPr txBox="1"/>
          <p:nvPr/>
        </p:nvSpPr>
        <p:spPr>
          <a:xfrm>
            <a:off x="2411725" y="1598453"/>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Title</a:t>
            </a:r>
            <a:r>
              <a:rPr b="1" lang="en" sz="7200">
                <a:solidFill>
                  <a:srgbClr val="FFFFFF"/>
                </a:solidFill>
                <a:highlight>
                  <a:srgbClr val="191919"/>
                </a:highlight>
              </a:rPr>
              <a:t> and </a:t>
            </a:r>
            <a:r>
              <a:rPr b="1" lang="en" sz="7200">
                <a:solidFill>
                  <a:srgbClr val="FFFFFF"/>
                </a:solidFill>
                <a:highlight>
                  <a:srgbClr val="191919"/>
                </a:highlight>
              </a:rPr>
              <a:t>text slide options</a:t>
            </a:r>
            <a:endParaRPr b="1" sz="7200">
              <a:solidFill>
                <a:srgbClr val="191919"/>
              </a:solidFill>
            </a:endParaRPr>
          </a:p>
        </p:txBody>
      </p:sp>
      <p:sp>
        <p:nvSpPr>
          <p:cNvPr id="95" name="Google Shape;95;p26"/>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white">
  <p:cSld name="CUSTOM_22_1_1_1_1">
    <p:spTree>
      <p:nvGrpSpPr>
        <p:cNvPr id="96" name="Shape 96"/>
        <p:cNvGrpSpPr/>
        <p:nvPr/>
      </p:nvGrpSpPr>
      <p:grpSpPr>
        <a:xfrm>
          <a:off x="0" y="0"/>
          <a:ext cx="0" cy="0"/>
          <a:chOff x="0" y="0"/>
          <a:chExt cx="0" cy="0"/>
        </a:xfrm>
      </p:grpSpPr>
      <p:sp>
        <p:nvSpPr>
          <p:cNvPr id="97" name="Google Shape;97;p27"/>
          <p:cNvSpPr txBox="1"/>
          <p:nvPr>
            <p:ph type="title"/>
          </p:nvPr>
        </p:nvSpPr>
        <p:spPr>
          <a:xfrm>
            <a:off x="420625" y="320050"/>
            <a:ext cx="8411400" cy="436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98" name="Google Shape;98;p27"/>
          <p:cNvSpPr txBox="1"/>
          <p:nvPr>
            <p:ph idx="1" type="body"/>
          </p:nvPr>
        </p:nvSpPr>
        <p:spPr>
          <a:xfrm>
            <a:off x="420900" y="994550"/>
            <a:ext cx="8384700" cy="3833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99" name="Google Shape;9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black">
  <p:cSld name="CUSTOM_23_1_1_1_1">
    <p:bg>
      <p:bgPr>
        <a:solidFill>
          <a:schemeClr val="dk1"/>
        </a:solidFill>
      </p:bgPr>
    </p:bg>
    <p:spTree>
      <p:nvGrpSpPr>
        <p:cNvPr id="100" name="Shape 100"/>
        <p:cNvGrpSpPr/>
        <p:nvPr/>
      </p:nvGrpSpPr>
      <p:grpSpPr>
        <a:xfrm>
          <a:off x="0" y="0"/>
          <a:ext cx="0" cy="0"/>
          <a:chOff x="0" y="0"/>
          <a:chExt cx="0" cy="0"/>
        </a:xfrm>
      </p:grpSpPr>
      <p:sp>
        <p:nvSpPr>
          <p:cNvPr id="101" name="Google Shape;101;p28"/>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2" name="Google Shape;102;p28"/>
          <p:cNvSpPr txBox="1"/>
          <p:nvPr>
            <p:ph idx="1" type="body"/>
          </p:nvPr>
        </p:nvSpPr>
        <p:spPr>
          <a:xfrm>
            <a:off x="420900" y="994550"/>
            <a:ext cx="8384700" cy="38334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a:solidFill>
                  <a:schemeClr val="lt1"/>
                </a:solidFill>
              </a:defRPr>
            </a:lvl1pPr>
            <a:lvl2pPr indent="-355600" lvl="1" marL="914400" rtl="0">
              <a:spcBef>
                <a:spcPts val="800"/>
              </a:spcBef>
              <a:spcAft>
                <a:spcPts val="0"/>
              </a:spcAft>
              <a:buClr>
                <a:schemeClr val="lt1"/>
              </a:buClr>
              <a:buSzPts val="2000"/>
              <a:buChar char="○"/>
              <a:defRPr>
                <a:solidFill>
                  <a:schemeClr val="lt1"/>
                </a:solidFill>
              </a:defRPr>
            </a:lvl2pPr>
            <a:lvl3pPr indent="-355600" lvl="2" marL="1371600" rtl="0">
              <a:spcBef>
                <a:spcPts val="800"/>
              </a:spcBef>
              <a:spcAft>
                <a:spcPts val="0"/>
              </a:spcAft>
              <a:buClr>
                <a:schemeClr val="lt1"/>
              </a:buClr>
              <a:buSzPts val="2000"/>
              <a:buChar char="■"/>
              <a:defRPr>
                <a:solidFill>
                  <a:schemeClr val="lt1"/>
                </a:solidFill>
              </a:defRPr>
            </a:lvl3pPr>
            <a:lvl4pPr indent="-355600" lvl="3" marL="1828800" rtl="0">
              <a:spcBef>
                <a:spcPts val="800"/>
              </a:spcBef>
              <a:spcAft>
                <a:spcPts val="0"/>
              </a:spcAft>
              <a:buClr>
                <a:schemeClr val="lt1"/>
              </a:buClr>
              <a:buSzPts val="2000"/>
              <a:buChar char="●"/>
              <a:defRPr>
                <a:solidFill>
                  <a:schemeClr val="lt1"/>
                </a:solidFill>
              </a:defRPr>
            </a:lvl4pPr>
            <a:lvl5pPr indent="-355600" lvl="4" marL="2286000" rtl="0">
              <a:spcBef>
                <a:spcPts val="800"/>
              </a:spcBef>
              <a:spcAft>
                <a:spcPts val="0"/>
              </a:spcAft>
              <a:buClr>
                <a:schemeClr val="lt1"/>
              </a:buClr>
              <a:buSzPts val="2000"/>
              <a:buChar char="○"/>
              <a:defRPr>
                <a:solidFill>
                  <a:schemeClr val="lt1"/>
                </a:solidFill>
              </a:defRPr>
            </a:lvl5pPr>
            <a:lvl6pPr indent="-355600" lvl="5" marL="2743200" rtl="0">
              <a:spcBef>
                <a:spcPts val="800"/>
              </a:spcBef>
              <a:spcAft>
                <a:spcPts val="0"/>
              </a:spcAft>
              <a:buClr>
                <a:schemeClr val="lt1"/>
              </a:buClr>
              <a:buSzPts val="2000"/>
              <a:buChar char="■"/>
              <a:defRPr>
                <a:solidFill>
                  <a:schemeClr val="lt1"/>
                </a:solidFill>
              </a:defRPr>
            </a:lvl6pPr>
            <a:lvl7pPr indent="-355600" lvl="6" marL="3200400" rtl="0">
              <a:spcBef>
                <a:spcPts val="800"/>
              </a:spcBef>
              <a:spcAft>
                <a:spcPts val="0"/>
              </a:spcAft>
              <a:buClr>
                <a:schemeClr val="lt1"/>
              </a:buClr>
              <a:buSzPts val="2000"/>
              <a:buChar char="●"/>
              <a:defRPr>
                <a:solidFill>
                  <a:schemeClr val="lt1"/>
                </a:solidFill>
              </a:defRPr>
            </a:lvl7pPr>
            <a:lvl8pPr indent="-355600" lvl="7" marL="3657600" rtl="0">
              <a:spcBef>
                <a:spcPts val="800"/>
              </a:spcBef>
              <a:spcAft>
                <a:spcPts val="0"/>
              </a:spcAft>
              <a:buClr>
                <a:schemeClr val="lt1"/>
              </a:buClr>
              <a:buSzPts val="2000"/>
              <a:buChar char="○"/>
              <a:defRPr>
                <a:solidFill>
                  <a:schemeClr val="lt1"/>
                </a:solidFill>
              </a:defRPr>
            </a:lvl8pPr>
            <a:lvl9pPr indent="-355600" lvl="8" marL="4114800" rtl="0">
              <a:spcBef>
                <a:spcPts val="800"/>
              </a:spcBef>
              <a:spcAft>
                <a:spcPts val="800"/>
              </a:spcAft>
              <a:buClr>
                <a:schemeClr val="lt1"/>
              </a:buClr>
              <a:buSzPts val="2000"/>
              <a:buChar char="■"/>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 white">
  <p:cSld name="CUSTOM_22_1_1_1_1_1">
    <p:spTree>
      <p:nvGrpSpPr>
        <p:cNvPr id="103" name="Shape 103"/>
        <p:cNvGrpSpPr/>
        <p:nvPr/>
      </p:nvGrpSpPr>
      <p:grpSpPr>
        <a:xfrm>
          <a:off x="0" y="0"/>
          <a:ext cx="0" cy="0"/>
          <a:chOff x="0" y="0"/>
          <a:chExt cx="0" cy="0"/>
        </a:xfrm>
      </p:grpSpPr>
      <p:sp>
        <p:nvSpPr>
          <p:cNvPr id="104" name="Google Shape;104;p29"/>
          <p:cNvSpPr txBox="1"/>
          <p:nvPr>
            <p:ph type="title"/>
          </p:nvPr>
        </p:nvSpPr>
        <p:spPr>
          <a:xfrm>
            <a:off x="420625" y="320050"/>
            <a:ext cx="8411400" cy="436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5" name="Google Shape;105;p29"/>
          <p:cNvSpPr txBox="1"/>
          <p:nvPr>
            <p:ph idx="1" type="body"/>
          </p:nvPr>
        </p:nvSpPr>
        <p:spPr>
          <a:xfrm>
            <a:off x="420900" y="1125700"/>
            <a:ext cx="8384700" cy="37023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106" name="Google Shape;106;p29"/>
          <p:cNvSpPr txBox="1"/>
          <p:nvPr>
            <p:ph idx="2"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white">
  <p:cSld name="CUSTOM_23_1_1_1_1_1">
    <p:spTree>
      <p:nvGrpSpPr>
        <p:cNvPr id="107" name="Shape 107"/>
        <p:cNvGrpSpPr/>
        <p:nvPr/>
      </p:nvGrpSpPr>
      <p:grpSpPr>
        <a:xfrm>
          <a:off x="0" y="0"/>
          <a:ext cx="0" cy="0"/>
          <a:chOff x="0" y="0"/>
          <a:chExt cx="0" cy="0"/>
        </a:xfrm>
      </p:grpSpPr>
      <p:sp>
        <p:nvSpPr>
          <p:cNvPr id="108" name="Google Shape;108;p30"/>
          <p:cNvSpPr txBox="1"/>
          <p:nvPr>
            <p:ph type="title"/>
          </p:nvPr>
        </p:nvSpPr>
        <p:spPr>
          <a:xfrm>
            <a:off x="420625" y="320050"/>
            <a:ext cx="3666900" cy="567000"/>
          </a:xfrm>
          <a:prstGeom prst="rect">
            <a:avLst/>
          </a:prstGeom>
        </p:spPr>
        <p:txBody>
          <a:bodyPr anchorCtr="0" anchor="t" bIns="0" lIns="0" spcFirstLastPara="1" rIns="0" wrap="square" tIns="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9" name="Google Shape;109;p30"/>
          <p:cNvSpPr txBox="1"/>
          <p:nvPr>
            <p:ph idx="1" type="body"/>
          </p:nvPr>
        </p:nvSpPr>
        <p:spPr>
          <a:xfrm>
            <a:off x="420900" y="1356375"/>
            <a:ext cx="4105500" cy="34716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options divider &gt;&gt;&gt; choose from following templates →">
  <p:cSld name="CUSTOM_21">
    <p:bg>
      <p:bgPr>
        <a:solidFill>
          <a:schemeClr val="lt2"/>
        </a:solidFill>
      </p:bgPr>
    </p:bg>
    <p:spTree>
      <p:nvGrpSpPr>
        <p:cNvPr id="16" name="Shape 16"/>
        <p:cNvGrpSpPr/>
        <p:nvPr/>
      </p:nvGrpSpPr>
      <p:grpSpPr>
        <a:xfrm>
          <a:off x="0" y="0"/>
          <a:ext cx="0" cy="0"/>
          <a:chOff x="0" y="0"/>
          <a:chExt cx="0" cy="0"/>
        </a:xfrm>
      </p:grpSpPr>
      <p:sp>
        <p:nvSpPr>
          <p:cNvPr id="17" name="Google Shape;17;p4"/>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Presentation title slide options</a:t>
            </a:r>
            <a:endParaRPr b="1" sz="7200">
              <a:solidFill>
                <a:srgbClr val="FFFFFF"/>
              </a:solidFill>
              <a:highlight>
                <a:srgbClr val="191919"/>
              </a:highlight>
            </a:endParaRPr>
          </a:p>
        </p:txBody>
      </p:sp>
      <p:sp>
        <p:nvSpPr>
          <p:cNvPr id="18" name="Google Shape;18;p4"/>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gold">
  <p:cSld name="CUSTOM_23_1_1_1_1_2">
    <p:spTree>
      <p:nvGrpSpPr>
        <p:cNvPr id="110" name="Shape 110"/>
        <p:cNvGrpSpPr/>
        <p:nvPr/>
      </p:nvGrpSpPr>
      <p:grpSpPr>
        <a:xfrm>
          <a:off x="0" y="0"/>
          <a:ext cx="0" cy="0"/>
          <a:chOff x="0" y="0"/>
          <a:chExt cx="0" cy="0"/>
        </a:xfrm>
      </p:grpSpPr>
      <p:sp>
        <p:nvSpPr>
          <p:cNvPr id="111" name="Google Shape;111;p31"/>
          <p:cNvSpPr txBox="1"/>
          <p:nvPr>
            <p:ph type="title"/>
          </p:nvPr>
        </p:nvSpPr>
        <p:spPr>
          <a:xfrm>
            <a:off x="420625" y="320050"/>
            <a:ext cx="3776400" cy="4508100"/>
          </a:xfrm>
          <a:prstGeom prst="rect">
            <a:avLst/>
          </a:prstGeom>
        </p:spPr>
        <p:txBody>
          <a:bodyPr anchorCtr="0" anchor="t" bIns="0" lIns="0" spcFirstLastPara="1" rIns="0" wrap="square" tIns="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12" name="Google Shape;112;p31"/>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1"/>
          <p:cNvSpPr txBox="1"/>
          <p:nvPr>
            <p:ph idx="1" type="body"/>
          </p:nvPr>
        </p:nvSpPr>
        <p:spPr>
          <a:xfrm>
            <a:off x="4937750" y="320050"/>
            <a:ext cx="3776400" cy="4508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black">
  <p:cSld name="CUSTOM_23_1_1_2_1_1">
    <p:spTree>
      <p:nvGrpSpPr>
        <p:cNvPr id="114" name="Shape 114"/>
        <p:cNvGrpSpPr/>
        <p:nvPr/>
      </p:nvGrpSpPr>
      <p:grpSpPr>
        <a:xfrm>
          <a:off x="0" y="0"/>
          <a:ext cx="0" cy="0"/>
          <a:chOff x="0" y="0"/>
          <a:chExt cx="0" cy="0"/>
        </a:xfrm>
      </p:grpSpPr>
      <p:sp>
        <p:nvSpPr>
          <p:cNvPr id="115" name="Google Shape;115;p32"/>
          <p:cNvSpPr txBox="1"/>
          <p:nvPr>
            <p:ph type="title"/>
          </p:nvPr>
        </p:nvSpPr>
        <p:spPr>
          <a:xfrm>
            <a:off x="420625" y="320050"/>
            <a:ext cx="3776400" cy="4508100"/>
          </a:xfrm>
          <a:prstGeom prst="rect">
            <a:avLst/>
          </a:prstGeom>
        </p:spPr>
        <p:txBody>
          <a:bodyPr anchorCtr="0" anchor="t" bIns="0" lIns="0" spcFirstLastPara="1" rIns="0" wrap="square" tIns="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16" name="Google Shape;116;p32"/>
          <p:cNvSpPr/>
          <p:nvPr/>
        </p:nvSpPr>
        <p:spPr>
          <a:xfrm>
            <a:off x="4572000" y="-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2"/>
          <p:cNvSpPr txBox="1"/>
          <p:nvPr>
            <p:ph idx="1" type="body"/>
          </p:nvPr>
        </p:nvSpPr>
        <p:spPr>
          <a:xfrm>
            <a:off x="4937750" y="320050"/>
            <a:ext cx="3776400" cy="45081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a:solidFill>
                  <a:schemeClr val="lt1"/>
                </a:solidFill>
              </a:defRPr>
            </a:lvl1pPr>
            <a:lvl2pPr indent="-355600" lvl="1" marL="914400" rtl="0">
              <a:spcBef>
                <a:spcPts val="800"/>
              </a:spcBef>
              <a:spcAft>
                <a:spcPts val="0"/>
              </a:spcAft>
              <a:buClr>
                <a:schemeClr val="lt1"/>
              </a:buClr>
              <a:buSzPts val="2000"/>
              <a:buChar char="○"/>
              <a:defRPr>
                <a:solidFill>
                  <a:schemeClr val="lt1"/>
                </a:solidFill>
              </a:defRPr>
            </a:lvl2pPr>
            <a:lvl3pPr indent="-355600" lvl="2" marL="1371600" rtl="0">
              <a:spcBef>
                <a:spcPts val="800"/>
              </a:spcBef>
              <a:spcAft>
                <a:spcPts val="0"/>
              </a:spcAft>
              <a:buClr>
                <a:schemeClr val="lt1"/>
              </a:buClr>
              <a:buSzPts val="2000"/>
              <a:buChar char="■"/>
              <a:defRPr>
                <a:solidFill>
                  <a:schemeClr val="lt1"/>
                </a:solidFill>
              </a:defRPr>
            </a:lvl3pPr>
            <a:lvl4pPr indent="-355600" lvl="3" marL="1828800" rtl="0">
              <a:spcBef>
                <a:spcPts val="800"/>
              </a:spcBef>
              <a:spcAft>
                <a:spcPts val="0"/>
              </a:spcAft>
              <a:buClr>
                <a:schemeClr val="lt1"/>
              </a:buClr>
              <a:buSzPts val="2000"/>
              <a:buChar char="●"/>
              <a:defRPr>
                <a:solidFill>
                  <a:schemeClr val="lt1"/>
                </a:solidFill>
              </a:defRPr>
            </a:lvl4pPr>
            <a:lvl5pPr indent="-355600" lvl="4" marL="2286000" rtl="0">
              <a:spcBef>
                <a:spcPts val="800"/>
              </a:spcBef>
              <a:spcAft>
                <a:spcPts val="0"/>
              </a:spcAft>
              <a:buClr>
                <a:schemeClr val="lt1"/>
              </a:buClr>
              <a:buSzPts val="2000"/>
              <a:buChar char="○"/>
              <a:defRPr>
                <a:solidFill>
                  <a:schemeClr val="lt1"/>
                </a:solidFill>
              </a:defRPr>
            </a:lvl5pPr>
            <a:lvl6pPr indent="-355600" lvl="5" marL="2743200" rtl="0">
              <a:spcBef>
                <a:spcPts val="800"/>
              </a:spcBef>
              <a:spcAft>
                <a:spcPts val="0"/>
              </a:spcAft>
              <a:buClr>
                <a:schemeClr val="lt1"/>
              </a:buClr>
              <a:buSzPts val="2000"/>
              <a:buChar char="■"/>
              <a:defRPr>
                <a:solidFill>
                  <a:schemeClr val="lt1"/>
                </a:solidFill>
              </a:defRPr>
            </a:lvl6pPr>
            <a:lvl7pPr indent="-355600" lvl="6" marL="3200400" rtl="0">
              <a:spcBef>
                <a:spcPts val="800"/>
              </a:spcBef>
              <a:spcAft>
                <a:spcPts val="0"/>
              </a:spcAft>
              <a:buClr>
                <a:schemeClr val="lt1"/>
              </a:buClr>
              <a:buSzPts val="2000"/>
              <a:buChar char="●"/>
              <a:defRPr>
                <a:solidFill>
                  <a:schemeClr val="lt1"/>
                </a:solidFill>
              </a:defRPr>
            </a:lvl7pPr>
            <a:lvl8pPr indent="-355600" lvl="7" marL="3657600" rtl="0">
              <a:spcBef>
                <a:spcPts val="800"/>
              </a:spcBef>
              <a:spcAft>
                <a:spcPts val="0"/>
              </a:spcAft>
              <a:buClr>
                <a:schemeClr val="lt1"/>
              </a:buClr>
              <a:buSzPts val="2000"/>
              <a:buChar char="○"/>
              <a:defRPr>
                <a:solidFill>
                  <a:schemeClr val="lt1"/>
                </a:solidFill>
              </a:defRPr>
            </a:lvl8pPr>
            <a:lvl9pPr indent="-355600" lvl="8" marL="4114800" rtl="0">
              <a:spcBef>
                <a:spcPts val="800"/>
              </a:spcBef>
              <a:spcAft>
                <a:spcPts val="800"/>
              </a:spcAft>
              <a:buClr>
                <a:schemeClr val="lt1"/>
              </a:buClr>
              <a:buSzPts val="20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white">
  <p:cSld name="CUSTOM_22_1_1_1_1_1_1">
    <p:spTree>
      <p:nvGrpSpPr>
        <p:cNvPr id="118" name="Shape 118"/>
        <p:cNvGrpSpPr/>
        <p:nvPr/>
      </p:nvGrpSpPr>
      <p:grpSpPr>
        <a:xfrm>
          <a:off x="0" y="0"/>
          <a:ext cx="0" cy="0"/>
          <a:chOff x="0" y="0"/>
          <a:chExt cx="0" cy="0"/>
        </a:xfrm>
      </p:grpSpPr>
      <p:sp>
        <p:nvSpPr>
          <p:cNvPr id="119" name="Google Shape;119;p3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20" name="Google Shape;120;p33"/>
          <p:cNvSpPr txBox="1"/>
          <p:nvPr>
            <p:ph idx="1" type="body"/>
          </p:nvPr>
        </p:nvSpPr>
        <p:spPr>
          <a:xfrm>
            <a:off x="420625" y="1152475"/>
            <a:ext cx="4105500" cy="3416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21" name="Google Shape;121;p33"/>
          <p:cNvSpPr txBox="1"/>
          <p:nvPr>
            <p:ph idx="2" type="body"/>
          </p:nvPr>
        </p:nvSpPr>
        <p:spPr>
          <a:xfrm>
            <a:off x="4617725" y="1152475"/>
            <a:ext cx="4188000" cy="3416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22" name="Google Shape;122;p33"/>
          <p:cNvSpPr txBox="1"/>
          <p:nvPr>
            <p:ph idx="3"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divider, 2 column — white">
  <p:cSld name="CUSTOM_23_1_1_1_1_2_1">
    <p:spTree>
      <p:nvGrpSpPr>
        <p:cNvPr id="123" name="Shape 123"/>
        <p:cNvGrpSpPr/>
        <p:nvPr/>
      </p:nvGrpSpPr>
      <p:grpSpPr>
        <a:xfrm>
          <a:off x="0" y="0"/>
          <a:ext cx="0" cy="0"/>
          <a:chOff x="0" y="0"/>
          <a:chExt cx="0" cy="0"/>
        </a:xfrm>
      </p:grpSpPr>
      <p:sp>
        <p:nvSpPr>
          <p:cNvPr id="124" name="Google Shape;124;p34"/>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25" name="Google Shape;125;p34"/>
          <p:cNvSpPr txBox="1"/>
          <p:nvPr>
            <p:ph idx="1" type="body"/>
          </p:nvPr>
        </p:nvSpPr>
        <p:spPr>
          <a:xfrm>
            <a:off x="420625" y="994550"/>
            <a:ext cx="4105500" cy="3833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26" name="Google Shape;126;p34"/>
          <p:cNvSpPr txBox="1"/>
          <p:nvPr>
            <p:ph idx="2" type="body"/>
          </p:nvPr>
        </p:nvSpPr>
        <p:spPr>
          <a:xfrm>
            <a:off x="4617725" y="994550"/>
            <a:ext cx="4188000" cy="3833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cxnSp>
        <p:nvCxnSpPr>
          <p:cNvPr id="127" name="Google Shape;127;p34"/>
          <p:cNvCxnSpPr/>
          <p:nvPr/>
        </p:nvCxnSpPr>
        <p:spPr>
          <a:xfrm>
            <a:off x="4576623" y="1245696"/>
            <a:ext cx="0" cy="3300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pattern — black">
  <p:cSld name="CUSTOM_23_1_1_2_1_1_1">
    <p:spTree>
      <p:nvGrpSpPr>
        <p:cNvPr id="128" name="Shape 128"/>
        <p:cNvGrpSpPr/>
        <p:nvPr/>
      </p:nvGrpSpPr>
      <p:grpSpPr>
        <a:xfrm>
          <a:off x="0" y="0"/>
          <a:ext cx="0" cy="0"/>
          <a:chOff x="0" y="0"/>
          <a:chExt cx="0" cy="0"/>
        </a:xfrm>
      </p:grpSpPr>
      <p:sp>
        <p:nvSpPr>
          <p:cNvPr id="129" name="Google Shape;129;p35"/>
          <p:cNvSpPr/>
          <p:nvPr/>
        </p:nvSpPr>
        <p:spPr>
          <a:xfrm>
            <a:off x="-25"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35"/>
          <p:cNvGrpSpPr/>
          <p:nvPr/>
        </p:nvGrpSpPr>
        <p:grpSpPr>
          <a:xfrm>
            <a:off x="4835313" y="-2210885"/>
            <a:ext cx="7143750" cy="4509800"/>
            <a:chOff x="238125" y="602600"/>
            <a:chExt cx="7143750" cy="4509800"/>
          </a:xfrm>
        </p:grpSpPr>
        <p:sp>
          <p:nvSpPr>
            <p:cNvPr id="131" name="Google Shape;131;p35"/>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5"/>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5"/>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5"/>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5"/>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5"/>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5"/>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5"/>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5"/>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5"/>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5"/>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5"/>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5"/>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5"/>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5"/>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5"/>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5"/>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5"/>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5"/>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5"/>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5"/>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5"/>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5"/>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5"/>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5"/>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5"/>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5"/>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5"/>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5"/>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5"/>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5"/>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5"/>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5"/>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5"/>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5"/>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5"/>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5"/>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5"/>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5"/>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5"/>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5"/>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5"/>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5"/>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5"/>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5"/>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5"/>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5"/>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5"/>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5"/>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5"/>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5"/>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5"/>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5"/>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5"/>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5"/>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5"/>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5"/>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5"/>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5"/>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5"/>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5"/>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5"/>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5"/>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5"/>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5"/>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5"/>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35"/>
          <p:cNvGrpSpPr/>
          <p:nvPr/>
        </p:nvGrpSpPr>
        <p:grpSpPr>
          <a:xfrm>
            <a:off x="-4743450" y="1969175"/>
            <a:ext cx="7143750" cy="4509800"/>
            <a:chOff x="238125" y="602600"/>
            <a:chExt cx="7143750" cy="4509800"/>
          </a:xfrm>
        </p:grpSpPr>
        <p:sp>
          <p:nvSpPr>
            <p:cNvPr id="606" name="Google Shape;606;p35"/>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5"/>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5"/>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5"/>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5"/>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5"/>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5"/>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5"/>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5"/>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5"/>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5"/>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5"/>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5"/>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5"/>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5"/>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5"/>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5"/>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5"/>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5"/>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5"/>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5"/>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5"/>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5"/>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5"/>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5"/>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5"/>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5"/>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5"/>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5"/>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5"/>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5"/>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5"/>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5"/>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5"/>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5"/>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5"/>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5"/>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5"/>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5"/>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5"/>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5"/>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5"/>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5"/>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5"/>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5"/>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5"/>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5"/>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5"/>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5"/>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5"/>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5"/>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5"/>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5"/>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5"/>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5"/>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5"/>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5"/>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5"/>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5"/>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5"/>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5"/>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5"/>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5"/>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5"/>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5"/>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5"/>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5"/>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5"/>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5"/>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5"/>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5"/>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5"/>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5"/>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5"/>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5"/>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5"/>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5"/>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5"/>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5"/>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5"/>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5"/>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5"/>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5"/>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5"/>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5"/>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5"/>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5"/>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5"/>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5"/>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5"/>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5"/>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5"/>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5"/>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5"/>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35"/>
          <p:cNvSpPr/>
          <p:nvPr/>
        </p:nvSpPr>
        <p:spPr>
          <a:xfrm>
            <a:off x="2243500" y="-3263275"/>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5"/>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5"/>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5"/>
          <p:cNvSpPr txBox="1"/>
          <p:nvPr>
            <p:ph type="title"/>
          </p:nvPr>
        </p:nvSpPr>
        <p:spPr>
          <a:xfrm>
            <a:off x="420700" y="315899"/>
            <a:ext cx="8376300" cy="5736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None/>
              <a:defRPr b="1" i="0" sz="3200" u="none" cap="none" strike="noStrike">
                <a:solidFill>
                  <a:schemeClr val="dk1"/>
                </a:solidFill>
                <a:highlight>
                  <a:schemeClr val="accent1"/>
                </a:highlight>
              </a:defRPr>
            </a:lvl1pPr>
            <a:lvl2pPr lvl="1" marR="0" rtl="0" algn="l">
              <a:lnSpc>
                <a:spcPct val="115000"/>
              </a:lnSpc>
              <a:spcBef>
                <a:spcPts val="800"/>
              </a:spcBef>
              <a:spcAft>
                <a:spcPts val="0"/>
              </a:spcAft>
              <a:buClr>
                <a:schemeClr val="dk1"/>
              </a:buClr>
              <a:buSzPts val="3000"/>
              <a:buNone/>
              <a:defRPr b="1" i="0" sz="3000" u="none" cap="none" strike="noStrike">
                <a:solidFill>
                  <a:schemeClr val="dk1"/>
                </a:solidFill>
              </a:defRPr>
            </a:lvl2pPr>
            <a:lvl3pPr lvl="2" marR="0" rtl="0" algn="l">
              <a:lnSpc>
                <a:spcPct val="115000"/>
              </a:lnSpc>
              <a:spcBef>
                <a:spcPts val="800"/>
              </a:spcBef>
              <a:spcAft>
                <a:spcPts val="0"/>
              </a:spcAft>
              <a:buClr>
                <a:schemeClr val="dk1"/>
              </a:buClr>
              <a:buSzPts val="3000"/>
              <a:buNone/>
              <a:defRPr b="1" i="0" sz="3000" u="none" cap="none" strike="noStrike">
                <a:solidFill>
                  <a:schemeClr val="dk1"/>
                </a:solidFill>
              </a:defRPr>
            </a:lvl3pPr>
            <a:lvl4pPr lvl="3" marR="0" rtl="0" algn="l">
              <a:lnSpc>
                <a:spcPct val="115000"/>
              </a:lnSpc>
              <a:spcBef>
                <a:spcPts val="800"/>
              </a:spcBef>
              <a:spcAft>
                <a:spcPts val="0"/>
              </a:spcAft>
              <a:buClr>
                <a:schemeClr val="dk1"/>
              </a:buClr>
              <a:buSzPts val="3000"/>
              <a:buNone/>
              <a:defRPr b="1" i="0" sz="3000" u="none" cap="none" strike="noStrike">
                <a:solidFill>
                  <a:schemeClr val="dk1"/>
                </a:solidFill>
              </a:defRPr>
            </a:lvl4pPr>
            <a:lvl5pPr lvl="4" marR="0" rtl="0" algn="l">
              <a:lnSpc>
                <a:spcPct val="115000"/>
              </a:lnSpc>
              <a:spcBef>
                <a:spcPts val="800"/>
              </a:spcBef>
              <a:spcAft>
                <a:spcPts val="0"/>
              </a:spcAft>
              <a:buClr>
                <a:schemeClr val="dk1"/>
              </a:buClr>
              <a:buSzPts val="3000"/>
              <a:buNone/>
              <a:defRPr b="1" i="0" sz="3000" u="none" cap="none" strike="noStrike">
                <a:solidFill>
                  <a:schemeClr val="dk1"/>
                </a:solidFill>
              </a:defRPr>
            </a:lvl5pPr>
            <a:lvl6pPr lvl="5" marR="0" rtl="0" algn="l">
              <a:lnSpc>
                <a:spcPct val="115000"/>
              </a:lnSpc>
              <a:spcBef>
                <a:spcPts val="800"/>
              </a:spcBef>
              <a:spcAft>
                <a:spcPts val="0"/>
              </a:spcAft>
              <a:buClr>
                <a:schemeClr val="dk1"/>
              </a:buClr>
              <a:buSzPts val="3000"/>
              <a:buNone/>
              <a:defRPr b="1" i="0" sz="3000" u="none" cap="none" strike="noStrike">
                <a:solidFill>
                  <a:schemeClr val="dk1"/>
                </a:solidFill>
              </a:defRPr>
            </a:lvl6pPr>
            <a:lvl7pPr lvl="6" marR="0" rtl="0" algn="l">
              <a:lnSpc>
                <a:spcPct val="115000"/>
              </a:lnSpc>
              <a:spcBef>
                <a:spcPts val="800"/>
              </a:spcBef>
              <a:spcAft>
                <a:spcPts val="0"/>
              </a:spcAft>
              <a:buClr>
                <a:schemeClr val="dk1"/>
              </a:buClr>
              <a:buSzPts val="3000"/>
              <a:buNone/>
              <a:defRPr b="1" i="0" sz="3000" u="none" cap="none" strike="noStrike">
                <a:solidFill>
                  <a:schemeClr val="dk1"/>
                </a:solidFill>
              </a:defRPr>
            </a:lvl7pPr>
            <a:lvl8pPr lvl="7" marR="0" rtl="0" algn="l">
              <a:lnSpc>
                <a:spcPct val="115000"/>
              </a:lnSpc>
              <a:spcBef>
                <a:spcPts val="800"/>
              </a:spcBef>
              <a:spcAft>
                <a:spcPts val="0"/>
              </a:spcAft>
              <a:buClr>
                <a:schemeClr val="dk1"/>
              </a:buClr>
              <a:buSzPts val="3000"/>
              <a:buNone/>
              <a:defRPr b="1" i="0" sz="3000" u="none" cap="none" strike="noStrike">
                <a:solidFill>
                  <a:schemeClr val="dk1"/>
                </a:solidFill>
              </a:defRPr>
            </a:lvl8pPr>
            <a:lvl9pPr lvl="8" marR="0" rtl="0" algn="l">
              <a:lnSpc>
                <a:spcPct val="115000"/>
              </a:lnSpc>
              <a:spcBef>
                <a:spcPts val="800"/>
              </a:spcBef>
              <a:spcAft>
                <a:spcPts val="800"/>
              </a:spcAft>
              <a:buClr>
                <a:schemeClr val="dk1"/>
              </a:buClr>
              <a:buSzPts val="3000"/>
              <a:buNone/>
              <a:defRPr b="1" i="0" sz="3000" u="none" cap="none" strike="noStrike">
                <a:solidFill>
                  <a:schemeClr val="dk1"/>
                </a:solidFill>
              </a:defRPr>
            </a:lvl9pPr>
          </a:lstStyle>
          <a:p/>
        </p:txBody>
      </p:sp>
      <p:sp>
        <p:nvSpPr>
          <p:cNvPr id="1085" name="Google Shape;1085;p35"/>
          <p:cNvSpPr txBox="1"/>
          <p:nvPr>
            <p:ph idx="1" type="body"/>
          </p:nvPr>
        </p:nvSpPr>
        <p:spPr>
          <a:xfrm>
            <a:off x="424925" y="994550"/>
            <a:ext cx="4098600" cy="3832800"/>
          </a:xfrm>
          <a:prstGeom prst="rect">
            <a:avLst/>
          </a:prstGeom>
          <a:solidFill>
            <a:schemeClr val="dk1"/>
          </a:solidFill>
          <a:ln>
            <a:noFill/>
          </a:ln>
        </p:spPr>
        <p:txBody>
          <a:bodyPr anchorCtr="0" anchor="t" bIns="0" lIns="0" spcFirstLastPara="1" rIns="91425" wrap="square" tIns="0">
            <a:normAutofit/>
          </a:bodyPr>
          <a:lstStyle>
            <a:lvl1pPr indent="-228600" lvl="0" marL="457200" marR="0" rtl="0" algn="l">
              <a:lnSpc>
                <a:spcPct val="115000"/>
              </a:lnSpc>
              <a:spcBef>
                <a:spcPts val="0"/>
              </a:spcBef>
              <a:spcAft>
                <a:spcPts val="0"/>
              </a:spcAft>
              <a:buClr>
                <a:schemeClr val="lt1"/>
              </a:buClr>
              <a:buSzPts val="2000"/>
              <a:buNone/>
              <a:defRPr i="0" u="none" cap="none" strike="noStrike">
                <a:solidFill>
                  <a:schemeClr val="lt1"/>
                </a:solidFill>
              </a:defRPr>
            </a:lvl1pPr>
            <a:lvl2pPr indent="-228600" lvl="1" marL="914400" marR="0" rtl="0" algn="l">
              <a:lnSpc>
                <a:spcPct val="115000"/>
              </a:lnSpc>
              <a:spcBef>
                <a:spcPts val="800"/>
              </a:spcBef>
              <a:spcAft>
                <a:spcPts val="0"/>
              </a:spcAft>
              <a:buClr>
                <a:schemeClr val="lt1"/>
              </a:buClr>
              <a:buSzPts val="2000"/>
              <a:buNone/>
              <a:defRPr i="0" u="none" cap="none" strike="noStrike">
                <a:solidFill>
                  <a:schemeClr val="lt1"/>
                </a:solidFill>
              </a:defRPr>
            </a:lvl2pPr>
            <a:lvl3pPr indent="-228600" lvl="2" marL="1371600" marR="0" rtl="0" algn="l">
              <a:lnSpc>
                <a:spcPct val="115000"/>
              </a:lnSpc>
              <a:spcBef>
                <a:spcPts val="800"/>
              </a:spcBef>
              <a:spcAft>
                <a:spcPts val="0"/>
              </a:spcAft>
              <a:buClr>
                <a:schemeClr val="lt1"/>
              </a:buClr>
              <a:buSzPts val="2000"/>
              <a:buNone/>
              <a:defRPr i="0" u="none" cap="none" strike="noStrike">
                <a:solidFill>
                  <a:schemeClr val="lt1"/>
                </a:solidFill>
              </a:defRPr>
            </a:lvl3pPr>
            <a:lvl4pPr indent="-228600" lvl="3" marL="1828800" marR="0" rtl="0" algn="l">
              <a:lnSpc>
                <a:spcPct val="115000"/>
              </a:lnSpc>
              <a:spcBef>
                <a:spcPts val="800"/>
              </a:spcBef>
              <a:spcAft>
                <a:spcPts val="0"/>
              </a:spcAft>
              <a:buClr>
                <a:schemeClr val="lt1"/>
              </a:buClr>
              <a:buSzPts val="2000"/>
              <a:buNone/>
              <a:defRPr i="0" u="none" cap="none" strike="noStrike">
                <a:solidFill>
                  <a:schemeClr val="lt1"/>
                </a:solidFill>
              </a:defRPr>
            </a:lvl4pPr>
            <a:lvl5pPr indent="-228600" lvl="4" marL="2286000" marR="0" rtl="0" algn="l">
              <a:lnSpc>
                <a:spcPct val="115000"/>
              </a:lnSpc>
              <a:spcBef>
                <a:spcPts val="800"/>
              </a:spcBef>
              <a:spcAft>
                <a:spcPts val="0"/>
              </a:spcAft>
              <a:buClr>
                <a:schemeClr val="lt1"/>
              </a:buClr>
              <a:buSzPts val="2000"/>
              <a:buNone/>
              <a:defRPr i="0" u="none" cap="none" strike="noStrike">
                <a:solidFill>
                  <a:schemeClr val="lt1"/>
                </a:solidFill>
              </a:defRPr>
            </a:lvl5pPr>
            <a:lvl6pPr indent="-228600" lvl="5" marL="2743200" marR="0" rtl="0" algn="l">
              <a:lnSpc>
                <a:spcPct val="115000"/>
              </a:lnSpc>
              <a:spcBef>
                <a:spcPts val="800"/>
              </a:spcBef>
              <a:spcAft>
                <a:spcPts val="0"/>
              </a:spcAft>
              <a:buClr>
                <a:schemeClr val="lt1"/>
              </a:buClr>
              <a:buSzPts val="2000"/>
              <a:buNone/>
              <a:defRPr i="0" u="none" cap="none" strike="noStrike">
                <a:solidFill>
                  <a:schemeClr val="lt1"/>
                </a:solidFill>
              </a:defRPr>
            </a:lvl6pPr>
            <a:lvl7pPr indent="-228600" lvl="6" marL="3200400" marR="0" rtl="0" algn="l">
              <a:lnSpc>
                <a:spcPct val="115000"/>
              </a:lnSpc>
              <a:spcBef>
                <a:spcPts val="800"/>
              </a:spcBef>
              <a:spcAft>
                <a:spcPts val="0"/>
              </a:spcAft>
              <a:buClr>
                <a:schemeClr val="lt1"/>
              </a:buClr>
              <a:buSzPts val="2000"/>
              <a:buNone/>
              <a:defRPr i="0" u="none" cap="none" strike="noStrike">
                <a:solidFill>
                  <a:schemeClr val="lt1"/>
                </a:solidFill>
              </a:defRPr>
            </a:lvl7pPr>
            <a:lvl8pPr indent="-228600" lvl="7" marL="3657600" marR="0" rtl="0" algn="l">
              <a:lnSpc>
                <a:spcPct val="115000"/>
              </a:lnSpc>
              <a:spcBef>
                <a:spcPts val="800"/>
              </a:spcBef>
              <a:spcAft>
                <a:spcPts val="0"/>
              </a:spcAft>
              <a:buClr>
                <a:schemeClr val="lt1"/>
              </a:buClr>
              <a:buSzPts val="2000"/>
              <a:buNone/>
              <a:defRPr i="0" u="none" cap="none" strike="noStrike">
                <a:solidFill>
                  <a:schemeClr val="lt1"/>
                </a:solidFill>
              </a:defRPr>
            </a:lvl8pPr>
            <a:lvl9pPr indent="-228600" lvl="8" marL="4114800" marR="0" rtl="0" algn="l">
              <a:lnSpc>
                <a:spcPct val="115000"/>
              </a:lnSpc>
              <a:spcBef>
                <a:spcPts val="800"/>
              </a:spcBef>
              <a:spcAft>
                <a:spcPts val="800"/>
              </a:spcAft>
              <a:buClr>
                <a:schemeClr val="lt1"/>
              </a:buClr>
              <a:buSzPts val="2000"/>
              <a:buNone/>
              <a:defRPr i="0" u="none" cap="none" strike="noStrike">
                <a:solidFill>
                  <a:schemeClr val="lt1"/>
                </a:solidFill>
              </a:defRPr>
            </a:lvl9pPr>
          </a:lstStyle>
          <a:p/>
        </p:txBody>
      </p:sp>
      <p:sp>
        <p:nvSpPr>
          <p:cNvPr id="1086" name="Google Shape;1086;p35"/>
          <p:cNvSpPr txBox="1"/>
          <p:nvPr>
            <p:ph idx="2" type="body"/>
          </p:nvPr>
        </p:nvSpPr>
        <p:spPr>
          <a:xfrm>
            <a:off x="4620525" y="994550"/>
            <a:ext cx="4098600" cy="3832800"/>
          </a:xfrm>
          <a:prstGeom prst="rect">
            <a:avLst/>
          </a:prstGeom>
          <a:solidFill>
            <a:schemeClr val="dk1"/>
          </a:solidFill>
          <a:ln>
            <a:noFill/>
          </a:ln>
        </p:spPr>
        <p:txBody>
          <a:bodyPr anchorCtr="0" anchor="t" bIns="0" lIns="182875" spcFirstLastPara="1" rIns="0" wrap="square" tIns="0">
            <a:normAutofit/>
          </a:bodyPr>
          <a:lstStyle>
            <a:lvl1pPr indent="-355600" lvl="0" marL="457200" marR="0" rtl="0" algn="l">
              <a:lnSpc>
                <a:spcPct val="115000"/>
              </a:lnSpc>
              <a:spcBef>
                <a:spcPts val="0"/>
              </a:spcBef>
              <a:spcAft>
                <a:spcPts val="0"/>
              </a:spcAft>
              <a:buClr>
                <a:schemeClr val="lt1"/>
              </a:buClr>
              <a:buSzPts val="2000"/>
              <a:buChar char="●"/>
              <a:defRPr i="0" u="none" cap="none" strike="noStrike">
                <a:solidFill>
                  <a:schemeClr val="lt1"/>
                </a:solidFill>
              </a:defRPr>
            </a:lvl1pPr>
            <a:lvl2pPr indent="-355600" lvl="1" marL="914400" marR="0" rtl="0" algn="l">
              <a:lnSpc>
                <a:spcPct val="115000"/>
              </a:lnSpc>
              <a:spcBef>
                <a:spcPts val="800"/>
              </a:spcBef>
              <a:spcAft>
                <a:spcPts val="0"/>
              </a:spcAft>
              <a:buClr>
                <a:schemeClr val="lt1"/>
              </a:buClr>
              <a:buSzPts val="2000"/>
              <a:buChar char="○"/>
              <a:defRPr i="0" u="none" cap="none" strike="noStrike">
                <a:solidFill>
                  <a:schemeClr val="lt1"/>
                </a:solidFill>
              </a:defRPr>
            </a:lvl2pPr>
            <a:lvl3pPr indent="-355600" lvl="2" marL="1371600" marR="0" rtl="0" algn="l">
              <a:lnSpc>
                <a:spcPct val="115000"/>
              </a:lnSpc>
              <a:spcBef>
                <a:spcPts val="800"/>
              </a:spcBef>
              <a:spcAft>
                <a:spcPts val="0"/>
              </a:spcAft>
              <a:buClr>
                <a:schemeClr val="lt1"/>
              </a:buClr>
              <a:buSzPts val="2000"/>
              <a:buChar char="■"/>
              <a:defRPr i="0" u="none" cap="none" strike="noStrike">
                <a:solidFill>
                  <a:schemeClr val="lt1"/>
                </a:solidFill>
              </a:defRPr>
            </a:lvl3pPr>
            <a:lvl4pPr indent="-355600" lvl="3" marL="1828800" marR="0" rtl="0" algn="l">
              <a:lnSpc>
                <a:spcPct val="115000"/>
              </a:lnSpc>
              <a:spcBef>
                <a:spcPts val="800"/>
              </a:spcBef>
              <a:spcAft>
                <a:spcPts val="0"/>
              </a:spcAft>
              <a:buClr>
                <a:schemeClr val="lt1"/>
              </a:buClr>
              <a:buSzPts val="2000"/>
              <a:buChar char="●"/>
              <a:defRPr i="0" u="none" cap="none" strike="noStrike">
                <a:solidFill>
                  <a:schemeClr val="lt1"/>
                </a:solidFill>
              </a:defRPr>
            </a:lvl4pPr>
            <a:lvl5pPr indent="-355600" lvl="4" marL="2286000" marR="0" rtl="0" algn="l">
              <a:lnSpc>
                <a:spcPct val="115000"/>
              </a:lnSpc>
              <a:spcBef>
                <a:spcPts val="800"/>
              </a:spcBef>
              <a:spcAft>
                <a:spcPts val="0"/>
              </a:spcAft>
              <a:buClr>
                <a:schemeClr val="lt1"/>
              </a:buClr>
              <a:buSzPts val="2000"/>
              <a:buChar char="○"/>
              <a:defRPr i="0" u="none" cap="none" strike="noStrike">
                <a:solidFill>
                  <a:schemeClr val="lt1"/>
                </a:solidFill>
              </a:defRPr>
            </a:lvl5pPr>
            <a:lvl6pPr indent="-355600" lvl="5" marL="2743200" marR="0" rtl="0" algn="l">
              <a:lnSpc>
                <a:spcPct val="115000"/>
              </a:lnSpc>
              <a:spcBef>
                <a:spcPts val="800"/>
              </a:spcBef>
              <a:spcAft>
                <a:spcPts val="0"/>
              </a:spcAft>
              <a:buClr>
                <a:schemeClr val="lt1"/>
              </a:buClr>
              <a:buSzPts val="2000"/>
              <a:buChar char="■"/>
              <a:defRPr i="0" u="none" cap="none" strike="noStrike">
                <a:solidFill>
                  <a:schemeClr val="lt1"/>
                </a:solidFill>
              </a:defRPr>
            </a:lvl6pPr>
            <a:lvl7pPr indent="-355600" lvl="6" marL="3200400" marR="0" rtl="0" algn="l">
              <a:lnSpc>
                <a:spcPct val="115000"/>
              </a:lnSpc>
              <a:spcBef>
                <a:spcPts val="800"/>
              </a:spcBef>
              <a:spcAft>
                <a:spcPts val="0"/>
              </a:spcAft>
              <a:buClr>
                <a:schemeClr val="lt1"/>
              </a:buClr>
              <a:buSzPts val="2000"/>
              <a:buChar char="●"/>
              <a:defRPr i="0" u="none" cap="none" strike="noStrike">
                <a:solidFill>
                  <a:schemeClr val="lt1"/>
                </a:solidFill>
              </a:defRPr>
            </a:lvl7pPr>
            <a:lvl8pPr indent="-355600" lvl="7" marL="3657600" marR="0" rtl="0" algn="l">
              <a:lnSpc>
                <a:spcPct val="115000"/>
              </a:lnSpc>
              <a:spcBef>
                <a:spcPts val="800"/>
              </a:spcBef>
              <a:spcAft>
                <a:spcPts val="0"/>
              </a:spcAft>
              <a:buClr>
                <a:schemeClr val="lt1"/>
              </a:buClr>
              <a:buSzPts val="2000"/>
              <a:buChar char="○"/>
              <a:defRPr i="0" u="none" cap="none" strike="noStrike">
                <a:solidFill>
                  <a:schemeClr val="lt1"/>
                </a:solidFill>
              </a:defRPr>
            </a:lvl8pPr>
            <a:lvl9pPr indent="-355600" lvl="8" marL="4114800" marR="0" rtl="0" algn="l">
              <a:lnSpc>
                <a:spcPct val="115000"/>
              </a:lnSpc>
              <a:spcBef>
                <a:spcPts val="800"/>
              </a:spcBef>
              <a:spcAft>
                <a:spcPts val="800"/>
              </a:spcAft>
              <a:buClr>
                <a:schemeClr val="lt1"/>
              </a:buClr>
              <a:buSzPts val="2000"/>
              <a:buChar char="■"/>
              <a:defRPr i="0" u="none" cap="none" strike="noStrike">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gold image">
  <p:cSld name="CUSTOM_22_1_1_1_1_1_1_1">
    <p:spTree>
      <p:nvGrpSpPr>
        <p:cNvPr id="1087" name="Shape 1087"/>
        <p:cNvGrpSpPr/>
        <p:nvPr/>
      </p:nvGrpSpPr>
      <p:grpSpPr>
        <a:xfrm>
          <a:off x="0" y="0"/>
          <a:ext cx="0" cy="0"/>
          <a:chOff x="0" y="0"/>
          <a:chExt cx="0" cy="0"/>
        </a:xfrm>
      </p:grpSpPr>
      <p:pic>
        <p:nvPicPr>
          <p:cNvPr id="1088" name="Google Shape;1088;p36"/>
          <p:cNvPicPr preferRelativeResize="0"/>
          <p:nvPr/>
        </p:nvPicPr>
        <p:blipFill rotWithShape="1">
          <a:blip r:embed="rId2">
            <a:alphaModFix/>
          </a:blip>
          <a:srcRect b="0" l="0" r="1088" t="0"/>
          <a:stretch/>
        </p:blipFill>
        <p:spPr>
          <a:xfrm>
            <a:off x="0" y="0"/>
            <a:ext cx="9144003" cy="5199601"/>
          </a:xfrm>
          <a:prstGeom prst="rect">
            <a:avLst/>
          </a:prstGeom>
          <a:noFill/>
          <a:ln>
            <a:noFill/>
          </a:ln>
        </p:spPr>
      </p:pic>
      <p:sp>
        <p:nvSpPr>
          <p:cNvPr id="1089" name="Google Shape;1089;p36"/>
          <p:cNvSpPr txBox="1"/>
          <p:nvPr>
            <p:ph idx="1" type="body"/>
          </p:nvPr>
        </p:nvSpPr>
        <p:spPr>
          <a:xfrm>
            <a:off x="433675" y="1301025"/>
            <a:ext cx="4092600" cy="2454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090" name="Google Shape;1090;p36"/>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91" name="Google Shape;1091;p36"/>
          <p:cNvSpPr txBox="1"/>
          <p:nvPr>
            <p:ph idx="2"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092" name="Google Shape;1092;p36"/>
          <p:cNvSpPr txBox="1"/>
          <p:nvPr>
            <p:ph idx="3" type="body"/>
          </p:nvPr>
        </p:nvSpPr>
        <p:spPr>
          <a:xfrm>
            <a:off x="4617725" y="1301025"/>
            <a:ext cx="4092600" cy="2454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white">
  <p:cSld name="CUSTOM_23_1_1_1_1_1_1_2_3">
    <p:spTree>
      <p:nvGrpSpPr>
        <p:cNvPr id="1093" name="Shape 1093"/>
        <p:cNvGrpSpPr/>
        <p:nvPr/>
      </p:nvGrpSpPr>
      <p:grpSpPr>
        <a:xfrm>
          <a:off x="0" y="0"/>
          <a:ext cx="0" cy="0"/>
          <a:chOff x="0" y="0"/>
          <a:chExt cx="0" cy="0"/>
        </a:xfrm>
      </p:grpSpPr>
      <p:pic>
        <p:nvPicPr>
          <p:cNvPr id="1094" name="Google Shape;1094;p37"/>
          <p:cNvPicPr preferRelativeResize="0"/>
          <p:nvPr/>
        </p:nvPicPr>
        <p:blipFill rotWithShape="1">
          <a:blip r:embed="rId2">
            <a:alphaModFix/>
          </a:blip>
          <a:srcRect b="0" l="0" r="67703" t="0"/>
          <a:stretch/>
        </p:blipFill>
        <p:spPr>
          <a:xfrm>
            <a:off x="0" y="0"/>
            <a:ext cx="2953224" cy="5143500"/>
          </a:xfrm>
          <a:prstGeom prst="rect">
            <a:avLst/>
          </a:prstGeom>
          <a:noFill/>
          <a:ln>
            <a:noFill/>
          </a:ln>
        </p:spPr>
      </p:pic>
      <p:sp>
        <p:nvSpPr>
          <p:cNvPr id="1095" name="Google Shape;1095;p37"/>
          <p:cNvSpPr txBox="1"/>
          <p:nvPr>
            <p:ph idx="1" type="body"/>
          </p:nvPr>
        </p:nvSpPr>
        <p:spPr>
          <a:xfrm>
            <a:off x="3355850" y="323850"/>
            <a:ext cx="2515200" cy="45036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None/>
              <a:defRPr/>
            </a:lvl1pPr>
            <a:lvl2pPr indent="-228600" lvl="1" marL="914400" rtl="0" algn="l">
              <a:lnSpc>
                <a:spcPct val="115000"/>
              </a:lnSpc>
              <a:spcBef>
                <a:spcPts val="400"/>
              </a:spcBef>
              <a:spcAft>
                <a:spcPts val="0"/>
              </a:spcAft>
              <a:buSzPts val="2000"/>
              <a:buNone/>
              <a:defRPr/>
            </a:lvl2pPr>
            <a:lvl3pPr indent="-228600" lvl="2" marL="1371600" rtl="0" algn="l">
              <a:lnSpc>
                <a:spcPct val="115000"/>
              </a:lnSpc>
              <a:spcBef>
                <a:spcPts val="400"/>
              </a:spcBef>
              <a:spcAft>
                <a:spcPts val="0"/>
              </a:spcAft>
              <a:buSzPts val="2000"/>
              <a:buNone/>
              <a:defRPr/>
            </a:lvl3pPr>
            <a:lvl4pPr indent="-228600" lvl="3" marL="1828800" rtl="0" algn="l">
              <a:lnSpc>
                <a:spcPct val="115000"/>
              </a:lnSpc>
              <a:spcBef>
                <a:spcPts val="400"/>
              </a:spcBef>
              <a:spcAft>
                <a:spcPts val="0"/>
              </a:spcAft>
              <a:buSzPts val="2000"/>
              <a:buNone/>
              <a:defRPr/>
            </a:lvl4pPr>
            <a:lvl5pPr indent="-228600" lvl="4" marL="2286000" rtl="0" algn="l">
              <a:lnSpc>
                <a:spcPct val="115000"/>
              </a:lnSpc>
              <a:spcBef>
                <a:spcPts val="400"/>
              </a:spcBef>
              <a:spcAft>
                <a:spcPts val="0"/>
              </a:spcAft>
              <a:buSzPts val="2000"/>
              <a:buNone/>
              <a:defRPr/>
            </a:lvl5pPr>
            <a:lvl6pPr indent="-228600" lvl="5" marL="2743200" rtl="0" algn="l">
              <a:lnSpc>
                <a:spcPct val="115000"/>
              </a:lnSpc>
              <a:spcBef>
                <a:spcPts val="400"/>
              </a:spcBef>
              <a:spcAft>
                <a:spcPts val="0"/>
              </a:spcAft>
              <a:buSzPts val="2000"/>
              <a:buNone/>
              <a:defRPr/>
            </a:lvl6pPr>
            <a:lvl7pPr indent="-228600" lvl="6" marL="3200400" rtl="0" algn="l">
              <a:lnSpc>
                <a:spcPct val="115000"/>
              </a:lnSpc>
              <a:spcBef>
                <a:spcPts val="400"/>
              </a:spcBef>
              <a:spcAft>
                <a:spcPts val="0"/>
              </a:spcAft>
              <a:buSzPts val="2000"/>
              <a:buNone/>
              <a:defRPr/>
            </a:lvl7pPr>
            <a:lvl8pPr indent="-228600" lvl="7" marL="3657600" rtl="0" algn="l">
              <a:lnSpc>
                <a:spcPct val="115000"/>
              </a:lnSpc>
              <a:spcBef>
                <a:spcPts val="400"/>
              </a:spcBef>
              <a:spcAft>
                <a:spcPts val="0"/>
              </a:spcAft>
              <a:buSzPts val="2000"/>
              <a:buNone/>
              <a:defRPr/>
            </a:lvl8pPr>
            <a:lvl9pPr indent="-228600" lvl="8" marL="4114800" rtl="0" algn="l">
              <a:lnSpc>
                <a:spcPct val="115000"/>
              </a:lnSpc>
              <a:spcBef>
                <a:spcPts val="400"/>
              </a:spcBef>
              <a:spcAft>
                <a:spcPts val="400"/>
              </a:spcAft>
              <a:buSzPts val="2000"/>
              <a:buNone/>
              <a:defRPr/>
            </a:lvl9pPr>
          </a:lstStyle>
          <a:p/>
        </p:txBody>
      </p:sp>
      <p:sp>
        <p:nvSpPr>
          <p:cNvPr id="1096" name="Google Shape;1096;p37"/>
          <p:cNvSpPr txBox="1"/>
          <p:nvPr>
            <p:ph idx="2" type="body"/>
          </p:nvPr>
        </p:nvSpPr>
        <p:spPr>
          <a:xfrm>
            <a:off x="6180650" y="323850"/>
            <a:ext cx="2515200" cy="45036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None/>
              <a:defRPr/>
            </a:lvl1pPr>
            <a:lvl2pPr indent="-228600" lvl="1" marL="914400" rtl="0" algn="l">
              <a:lnSpc>
                <a:spcPct val="115000"/>
              </a:lnSpc>
              <a:spcBef>
                <a:spcPts val="400"/>
              </a:spcBef>
              <a:spcAft>
                <a:spcPts val="0"/>
              </a:spcAft>
              <a:buSzPts val="2000"/>
              <a:buNone/>
              <a:defRPr/>
            </a:lvl2pPr>
            <a:lvl3pPr indent="-228600" lvl="2" marL="1371600" rtl="0" algn="l">
              <a:lnSpc>
                <a:spcPct val="115000"/>
              </a:lnSpc>
              <a:spcBef>
                <a:spcPts val="400"/>
              </a:spcBef>
              <a:spcAft>
                <a:spcPts val="0"/>
              </a:spcAft>
              <a:buSzPts val="2000"/>
              <a:buNone/>
              <a:defRPr/>
            </a:lvl3pPr>
            <a:lvl4pPr indent="-228600" lvl="3" marL="1828800" rtl="0" algn="l">
              <a:lnSpc>
                <a:spcPct val="115000"/>
              </a:lnSpc>
              <a:spcBef>
                <a:spcPts val="400"/>
              </a:spcBef>
              <a:spcAft>
                <a:spcPts val="0"/>
              </a:spcAft>
              <a:buSzPts val="2000"/>
              <a:buNone/>
              <a:defRPr/>
            </a:lvl4pPr>
            <a:lvl5pPr indent="-228600" lvl="4" marL="2286000" rtl="0" algn="l">
              <a:lnSpc>
                <a:spcPct val="115000"/>
              </a:lnSpc>
              <a:spcBef>
                <a:spcPts val="400"/>
              </a:spcBef>
              <a:spcAft>
                <a:spcPts val="0"/>
              </a:spcAft>
              <a:buSzPts val="2000"/>
              <a:buNone/>
              <a:defRPr/>
            </a:lvl5pPr>
            <a:lvl6pPr indent="-228600" lvl="5" marL="2743200" rtl="0" algn="l">
              <a:lnSpc>
                <a:spcPct val="115000"/>
              </a:lnSpc>
              <a:spcBef>
                <a:spcPts val="400"/>
              </a:spcBef>
              <a:spcAft>
                <a:spcPts val="0"/>
              </a:spcAft>
              <a:buSzPts val="2000"/>
              <a:buNone/>
              <a:defRPr/>
            </a:lvl6pPr>
            <a:lvl7pPr indent="-228600" lvl="6" marL="3200400" rtl="0" algn="l">
              <a:lnSpc>
                <a:spcPct val="115000"/>
              </a:lnSpc>
              <a:spcBef>
                <a:spcPts val="400"/>
              </a:spcBef>
              <a:spcAft>
                <a:spcPts val="0"/>
              </a:spcAft>
              <a:buSzPts val="2000"/>
              <a:buNone/>
              <a:defRPr/>
            </a:lvl7pPr>
            <a:lvl8pPr indent="-228600" lvl="7" marL="3657600" rtl="0" algn="l">
              <a:lnSpc>
                <a:spcPct val="115000"/>
              </a:lnSpc>
              <a:spcBef>
                <a:spcPts val="400"/>
              </a:spcBef>
              <a:spcAft>
                <a:spcPts val="0"/>
              </a:spcAft>
              <a:buSzPts val="2000"/>
              <a:buNone/>
              <a:defRPr/>
            </a:lvl8pPr>
            <a:lvl9pPr indent="-228600" lvl="8" marL="4114800" rtl="0" algn="l">
              <a:lnSpc>
                <a:spcPct val="115000"/>
              </a:lnSpc>
              <a:spcBef>
                <a:spcPts val="400"/>
              </a:spcBef>
              <a:spcAft>
                <a:spcPts val="400"/>
              </a:spcAft>
              <a:buSzPts val="2000"/>
              <a:buNone/>
              <a:defRPr/>
            </a:lvl9pPr>
          </a:lstStyle>
          <a:p/>
        </p:txBody>
      </p:sp>
      <p:sp>
        <p:nvSpPr>
          <p:cNvPr id="1097" name="Google Shape;1097;p37"/>
          <p:cNvSpPr txBox="1"/>
          <p:nvPr>
            <p:ph type="title"/>
          </p:nvPr>
        </p:nvSpPr>
        <p:spPr>
          <a:xfrm>
            <a:off x="323550" y="315900"/>
            <a:ext cx="2515200" cy="568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2400"/>
              <a:buFont typeface="Arial"/>
              <a:buNone/>
              <a:defRPr b="1" sz="2400">
                <a:solidFill>
                  <a:schemeClr val="dk1"/>
                </a:solidFill>
              </a:defRPr>
            </a:lvl2pPr>
            <a:lvl3pPr lvl="2" rtl="0" algn="l">
              <a:lnSpc>
                <a:spcPct val="90000"/>
              </a:lnSpc>
              <a:spcBef>
                <a:spcPts val="0"/>
              </a:spcBef>
              <a:spcAft>
                <a:spcPts val="0"/>
              </a:spcAft>
              <a:buClr>
                <a:schemeClr val="dk1"/>
              </a:buClr>
              <a:buSzPts val="2400"/>
              <a:buFont typeface="Arial"/>
              <a:buNone/>
              <a:defRPr b="1" sz="2400">
                <a:solidFill>
                  <a:schemeClr val="dk1"/>
                </a:solidFill>
              </a:defRPr>
            </a:lvl3pPr>
            <a:lvl4pPr lvl="3" rtl="0" algn="l">
              <a:lnSpc>
                <a:spcPct val="90000"/>
              </a:lnSpc>
              <a:spcBef>
                <a:spcPts val="0"/>
              </a:spcBef>
              <a:spcAft>
                <a:spcPts val="0"/>
              </a:spcAft>
              <a:buClr>
                <a:schemeClr val="dk1"/>
              </a:buClr>
              <a:buSzPts val="2400"/>
              <a:buFont typeface="Arial"/>
              <a:buNone/>
              <a:defRPr b="1" sz="2400">
                <a:solidFill>
                  <a:schemeClr val="dk1"/>
                </a:solidFill>
              </a:defRPr>
            </a:lvl4pPr>
            <a:lvl5pPr lvl="4" rtl="0" algn="l">
              <a:lnSpc>
                <a:spcPct val="90000"/>
              </a:lnSpc>
              <a:spcBef>
                <a:spcPts val="0"/>
              </a:spcBef>
              <a:spcAft>
                <a:spcPts val="0"/>
              </a:spcAft>
              <a:buClr>
                <a:schemeClr val="dk1"/>
              </a:buClr>
              <a:buSzPts val="2400"/>
              <a:buFont typeface="Arial"/>
              <a:buNone/>
              <a:defRPr b="1" sz="2400">
                <a:solidFill>
                  <a:schemeClr val="dk1"/>
                </a:solidFill>
              </a:defRPr>
            </a:lvl5pPr>
            <a:lvl6pPr lvl="5" rtl="0" algn="l">
              <a:lnSpc>
                <a:spcPct val="90000"/>
              </a:lnSpc>
              <a:spcBef>
                <a:spcPts val="0"/>
              </a:spcBef>
              <a:spcAft>
                <a:spcPts val="0"/>
              </a:spcAft>
              <a:buClr>
                <a:schemeClr val="dk1"/>
              </a:buClr>
              <a:buSzPts val="2400"/>
              <a:buFont typeface="Arial"/>
              <a:buNone/>
              <a:defRPr b="1" sz="2400">
                <a:solidFill>
                  <a:schemeClr val="dk1"/>
                </a:solidFill>
              </a:defRPr>
            </a:lvl6pPr>
            <a:lvl7pPr lvl="6" rtl="0" algn="l">
              <a:lnSpc>
                <a:spcPct val="90000"/>
              </a:lnSpc>
              <a:spcBef>
                <a:spcPts val="0"/>
              </a:spcBef>
              <a:spcAft>
                <a:spcPts val="0"/>
              </a:spcAft>
              <a:buClr>
                <a:schemeClr val="dk1"/>
              </a:buClr>
              <a:buSzPts val="2400"/>
              <a:buFont typeface="Arial"/>
              <a:buNone/>
              <a:defRPr b="1" sz="2400">
                <a:solidFill>
                  <a:schemeClr val="dk1"/>
                </a:solidFill>
              </a:defRPr>
            </a:lvl7pPr>
            <a:lvl8pPr lvl="7" rtl="0" algn="l">
              <a:lnSpc>
                <a:spcPct val="90000"/>
              </a:lnSpc>
              <a:spcBef>
                <a:spcPts val="0"/>
              </a:spcBef>
              <a:spcAft>
                <a:spcPts val="0"/>
              </a:spcAft>
              <a:buClr>
                <a:schemeClr val="dk1"/>
              </a:buClr>
              <a:buSzPts val="2400"/>
              <a:buFont typeface="Arial"/>
              <a:buNone/>
              <a:defRPr b="1" sz="2400">
                <a:solidFill>
                  <a:schemeClr val="dk1"/>
                </a:solidFill>
              </a:defRPr>
            </a:lvl8pPr>
            <a:lvl9pPr lvl="8" rtl="0" algn="l">
              <a:lnSpc>
                <a:spcPct val="90000"/>
              </a:lnSpc>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with divider — white">
  <p:cSld name="CUSTOM_23_1_1_2_1_1_1_1_2">
    <p:spTree>
      <p:nvGrpSpPr>
        <p:cNvPr id="1098" name="Shape 1098"/>
        <p:cNvGrpSpPr/>
        <p:nvPr/>
      </p:nvGrpSpPr>
      <p:grpSpPr>
        <a:xfrm>
          <a:off x="0" y="0"/>
          <a:ext cx="0" cy="0"/>
          <a:chOff x="0" y="0"/>
          <a:chExt cx="0" cy="0"/>
        </a:xfrm>
      </p:grpSpPr>
      <p:sp>
        <p:nvSpPr>
          <p:cNvPr id="1099" name="Google Shape;1099;p38"/>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00" name="Google Shape;1100;p38"/>
          <p:cNvSpPr txBox="1"/>
          <p:nvPr>
            <p:ph idx="1" type="body"/>
          </p:nvPr>
        </p:nvSpPr>
        <p:spPr>
          <a:xfrm>
            <a:off x="420625" y="1000075"/>
            <a:ext cx="4105500" cy="234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01" name="Google Shape;1101;p38"/>
          <p:cNvSpPr txBox="1"/>
          <p:nvPr>
            <p:ph idx="2" type="body"/>
          </p:nvPr>
        </p:nvSpPr>
        <p:spPr>
          <a:xfrm>
            <a:off x="4617725" y="1000075"/>
            <a:ext cx="4188000" cy="234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02" name="Google Shape;1102;p38"/>
          <p:cNvCxnSpPr/>
          <p:nvPr/>
        </p:nvCxnSpPr>
        <p:spPr>
          <a:xfrm>
            <a:off x="4576623" y="1153791"/>
            <a:ext cx="0" cy="2020500"/>
          </a:xfrm>
          <a:prstGeom prst="straightConnector1">
            <a:avLst/>
          </a:prstGeom>
          <a:noFill/>
          <a:ln cap="flat" cmpd="sng" w="38100">
            <a:solidFill>
              <a:schemeClr val="accent1"/>
            </a:solidFill>
            <a:prstDash val="solid"/>
            <a:round/>
            <a:headEnd len="med" w="med" type="none"/>
            <a:tailEnd len="med" w="med" type="none"/>
          </a:ln>
        </p:spPr>
      </p:cxnSp>
      <p:sp>
        <p:nvSpPr>
          <p:cNvPr id="1103" name="Google Shape;1103;p38"/>
          <p:cNvSpPr txBox="1"/>
          <p:nvPr>
            <p:ph idx="3" type="body"/>
          </p:nvPr>
        </p:nvSpPr>
        <p:spPr>
          <a:xfrm>
            <a:off x="420625" y="3561650"/>
            <a:ext cx="8384700" cy="1266300"/>
          </a:xfrm>
          <a:prstGeom prst="rect">
            <a:avLst/>
          </a:prstGeom>
          <a:solidFill>
            <a:schemeClr val="lt2"/>
          </a:solidFill>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3 column — white">
  <p:cSld name="CUSTOM_23_1_1_1_1_1_1_1">
    <p:spTree>
      <p:nvGrpSpPr>
        <p:cNvPr id="1104" name="Shape 1104"/>
        <p:cNvGrpSpPr/>
        <p:nvPr/>
      </p:nvGrpSpPr>
      <p:grpSpPr>
        <a:xfrm>
          <a:off x="0" y="0"/>
          <a:ext cx="0" cy="0"/>
          <a:chOff x="0" y="0"/>
          <a:chExt cx="0" cy="0"/>
        </a:xfrm>
      </p:grpSpPr>
      <p:sp>
        <p:nvSpPr>
          <p:cNvPr id="1105" name="Google Shape;1105;p39"/>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06" name="Google Shape;1106;p39"/>
          <p:cNvSpPr txBox="1"/>
          <p:nvPr>
            <p:ph idx="1"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107" name="Google Shape;1107;p39"/>
          <p:cNvSpPr txBox="1"/>
          <p:nvPr>
            <p:ph idx="2" type="body"/>
          </p:nvPr>
        </p:nvSpPr>
        <p:spPr>
          <a:xfrm>
            <a:off x="420625" y="1237902"/>
            <a:ext cx="2718000" cy="3599400"/>
          </a:xfrm>
          <a:prstGeom prst="rect">
            <a:avLst/>
          </a:prstGeom>
        </p:spPr>
        <p:txBody>
          <a:bodyPr anchorCtr="0" anchor="t" bIns="0" lIns="9142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08" name="Google Shape;1108;p39"/>
          <p:cNvSpPr txBox="1"/>
          <p:nvPr>
            <p:ph idx="3" type="body"/>
          </p:nvPr>
        </p:nvSpPr>
        <p:spPr>
          <a:xfrm>
            <a:off x="3355850" y="1237902"/>
            <a:ext cx="2718000" cy="3599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09" name="Google Shape;1109;p39"/>
          <p:cNvSpPr txBox="1"/>
          <p:nvPr>
            <p:ph idx="4" type="body"/>
          </p:nvPr>
        </p:nvSpPr>
        <p:spPr>
          <a:xfrm>
            <a:off x="6291075" y="1237902"/>
            <a:ext cx="2514300" cy="3599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with dividers — white">
  <p:cSld name="CUSTOM_22_1_1_1_1_1_1_2">
    <p:spTree>
      <p:nvGrpSpPr>
        <p:cNvPr id="1110" name="Shape 1110"/>
        <p:cNvGrpSpPr/>
        <p:nvPr/>
      </p:nvGrpSpPr>
      <p:grpSpPr>
        <a:xfrm>
          <a:off x="0" y="0"/>
          <a:ext cx="0" cy="0"/>
          <a:chOff x="0" y="0"/>
          <a:chExt cx="0" cy="0"/>
        </a:xfrm>
      </p:grpSpPr>
      <p:sp>
        <p:nvSpPr>
          <p:cNvPr id="1111" name="Google Shape;1111;p4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12" name="Google Shape;1112;p40"/>
          <p:cNvSpPr txBox="1"/>
          <p:nvPr>
            <p:ph idx="1" type="body"/>
          </p:nvPr>
        </p:nvSpPr>
        <p:spPr>
          <a:xfrm>
            <a:off x="420625" y="1009300"/>
            <a:ext cx="2718000" cy="38187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13" name="Google Shape;1113;p40"/>
          <p:cNvSpPr txBox="1"/>
          <p:nvPr>
            <p:ph idx="2" type="body"/>
          </p:nvPr>
        </p:nvSpPr>
        <p:spPr>
          <a:xfrm>
            <a:off x="3355850" y="1009300"/>
            <a:ext cx="2718000" cy="38187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14" name="Google Shape;1114;p40"/>
          <p:cNvCxnSpPr/>
          <p:nvPr/>
        </p:nvCxnSpPr>
        <p:spPr>
          <a:xfrm>
            <a:off x="6244938" y="1189524"/>
            <a:ext cx="0" cy="3357900"/>
          </a:xfrm>
          <a:prstGeom prst="straightConnector1">
            <a:avLst/>
          </a:prstGeom>
          <a:noFill/>
          <a:ln cap="flat" cmpd="sng" w="38100">
            <a:solidFill>
              <a:schemeClr val="accent1"/>
            </a:solidFill>
            <a:prstDash val="solid"/>
            <a:round/>
            <a:headEnd len="med" w="med" type="none"/>
            <a:tailEnd len="med" w="med" type="none"/>
          </a:ln>
        </p:spPr>
      </p:cxnSp>
      <p:sp>
        <p:nvSpPr>
          <p:cNvPr id="1115" name="Google Shape;1115;p40"/>
          <p:cNvSpPr txBox="1"/>
          <p:nvPr>
            <p:ph idx="3" type="body"/>
          </p:nvPr>
        </p:nvSpPr>
        <p:spPr>
          <a:xfrm>
            <a:off x="6291075" y="1009300"/>
            <a:ext cx="2514300" cy="38187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16" name="Google Shape;1116;p40"/>
          <p:cNvCxnSpPr/>
          <p:nvPr/>
        </p:nvCxnSpPr>
        <p:spPr>
          <a:xfrm>
            <a:off x="3306263" y="1189524"/>
            <a:ext cx="0" cy="3357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subtitle">
  <p:cSld name="CUSTOM_20">
    <p:spTree>
      <p:nvGrpSpPr>
        <p:cNvPr id="19" name="Shape 19"/>
        <p:cNvGrpSpPr/>
        <p:nvPr/>
      </p:nvGrpSpPr>
      <p:grpSpPr>
        <a:xfrm>
          <a:off x="0" y="0"/>
          <a:ext cx="0" cy="0"/>
          <a:chOff x="0" y="0"/>
          <a:chExt cx="0" cy="0"/>
        </a:xfrm>
      </p:grpSpPr>
      <p:sp>
        <p:nvSpPr>
          <p:cNvPr id="20" name="Google Shape;20;p5"/>
          <p:cNvSpPr txBox="1"/>
          <p:nvPr>
            <p:ph type="ctrTitle"/>
          </p:nvPr>
        </p:nvSpPr>
        <p:spPr>
          <a:xfrm>
            <a:off x="420625" y="1254825"/>
            <a:ext cx="8411700" cy="28698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1" name="Google Shape;21;p5"/>
          <p:cNvSpPr txBox="1"/>
          <p:nvPr>
            <p:ph idx="1" type="subTitle"/>
          </p:nvPr>
        </p:nvSpPr>
        <p:spPr>
          <a:xfrm>
            <a:off x="420600" y="4227350"/>
            <a:ext cx="8411700" cy="6006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Clr>
                <a:schemeClr val="lt1"/>
              </a:buClr>
              <a:buSzPts val="2400"/>
              <a:buNone/>
              <a:defRPr b="1" sz="2400">
                <a:solidFill>
                  <a:schemeClr val="lt1"/>
                </a:solidFill>
                <a:highlight>
                  <a:schemeClr val="dk1"/>
                </a:high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ASU_Horiz_RGB_Digital_MaroonGold.png" id="22" name="Google Shape;22;p5"/>
          <p:cNvPicPr preferRelativeResize="0"/>
          <p:nvPr/>
        </p:nvPicPr>
        <p:blipFill rotWithShape="1">
          <a:blip r:embed="rId2">
            <a:alphaModFix/>
          </a:blip>
          <a:srcRect b="14158" l="3993" r="2039" t="13045"/>
          <a:stretch/>
        </p:blipFill>
        <p:spPr>
          <a:xfrm>
            <a:off x="320050" y="184550"/>
            <a:ext cx="3767325" cy="810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black and white">
  <p:cSld name="CUSTOM_23_1_1_1_1_2_1_1_2">
    <p:spTree>
      <p:nvGrpSpPr>
        <p:cNvPr id="1117" name="Shape 1117"/>
        <p:cNvGrpSpPr/>
        <p:nvPr/>
      </p:nvGrpSpPr>
      <p:grpSpPr>
        <a:xfrm>
          <a:off x="0" y="0"/>
          <a:ext cx="0" cy="0"/>
          <a:chOff x="0" y="0"/>
          <a:chExt cx="0" cy="0"/>
        </a:xfrm>
      </p:grpSpPr>
      <p:grpSp>
        <p:nvGrpSpPr>
          <p:cNvPr id="1118" name="Google Shape;1118;p41"/>
          <p:cNvGrpSpPr/>
          <p:nvPr/>
        </p:nvGrpSpPr>
        <p:grpSpPr>
          <a:xfrm>
            <a:off x="-3955242" y="2101698"/>
            <a:ext cx="6994446" cy="4415545"/>
            <a:chOff x="238125" y="602600"/>
            <a:chExt cx="7143750" cy="4509800"/>
          </a:xfrm>
        </p:grpSpPr>
        <p:sp>
          <p:nvSpPr>
            <p:cNvPr id="1119" name="Google Shape;1119;p41"/>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1"/>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1"/>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1"/>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1"/>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1"/>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1"/>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1"/>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1"/>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1"/>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1"/>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1"/>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1"/>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1"/>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1"/>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1"/>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1"/>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1"/>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1"/>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1"/>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1"/>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1"/>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1"/>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1"/>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1"/>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1"/>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1"/>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1"/>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1"/>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1"/>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1"/>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1"/>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1"/>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1"/>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1"/>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1"/>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1"/>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1"/>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1"/>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1"/>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1"/>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1"/>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1"/>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1"/>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1"/>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1"/>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1"/>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1"/>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1"/>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1"/>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1"/>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1"/>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1"/>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1"/>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1"/>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1"/>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1"/>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1"/>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1"/>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1"/>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1"/>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1"/>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1"/>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1"/>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1"/>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1"/>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1"/>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1"/>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1"/>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1"/>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1"/>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1"/>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1"/>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1"/>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1"/>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1"/>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1"/>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1"/>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1"/>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1"/>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1"/>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1"/>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1"/>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1"/>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1"/>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1"/>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1"/>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1"/>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1"/>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1"/>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1"/>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1"/>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1"/>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1"/>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1"/>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1"/>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1"/>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1"/>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1"/>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1"/>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1"/>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1"/>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1"/>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1"/>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1"/>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1"/>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1"/>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1"/>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1"/>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1"/>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1"/>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1"/>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1"/>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1"/>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1"/>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1"/>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1"/>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1"/>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1"/>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1"/>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1"/>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1"/>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1"/>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1"/>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1"/>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1"/>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1"/>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1"/>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1"/>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1"/>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1"/>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1"/>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1"/>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1"/>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1"/>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1"/>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1"/>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1"/>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1"/>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1"/>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1"/>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1"/>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1"/>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1"/>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1"/>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1"/>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1"/>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1"/>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1"/>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1"/>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1"/>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1"/>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1"/>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1"/>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1"/>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1"/>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1"/>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1"/>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1"/>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1"/>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1"/>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1"/>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1"/>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1"/>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1"/>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1"/>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1"/>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1"/>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1"/>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1"/>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1"/>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1"/>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1"/>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1"/>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1"/>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1"/>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1"/>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1"/>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1"/>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1"/>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1"/>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1"/>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1"/>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1"/>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1"/>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1"/>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1"/>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1"/>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1"/>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1"/>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1"/>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1"/>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1"/>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1"/>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1"/>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1"/>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1"/>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1"/>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1"/>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1"/>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1"/>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1"/>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1"/>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1"/>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1"/>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1"/>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1"/>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1"/>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1"/>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1"/>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1"/>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1"/>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1"/>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1"/>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1"/>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1"/>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1"/>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1"/>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1"/>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1"/>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1"/>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1"/>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1"/>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1"/>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1"/>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1"/>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1"/>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1"/>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1"/>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1"/>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1"/>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1"/>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1"/>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1"/>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1"/>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1"/>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1"/>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1"/>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1"/>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1"/>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1"/>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1"/>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1"/>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1"/>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1"/>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1"/>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1"/>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1"/>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1"/>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1"/>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1"/>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1"/>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1"/>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1"/>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1"/>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1"/>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1"/>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1"/>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1"/>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1"/>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1"/>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1"/>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1"/>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1"/>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1"/>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1"/>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1"/>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1"/>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1"/>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1"/>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1"/>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1"/>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1"/>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1"/>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1"/>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1"/>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1"/>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1"/>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1"/>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1"/>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1"/>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1"/>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1"/>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1"/>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1"/>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1"/>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1"/>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1"/>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1"/>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1"/>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1"/>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1"/>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1"/>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1"/>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1"/>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1"/>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1"/>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1"/>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1"/>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1"/>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1"/>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1"/>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1"/>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1"/>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1"/>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1"/>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1"/>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1"/>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1"/>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1"/>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1"/>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1"/>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1"/>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1"/>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1"/>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1"/>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1"/>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1"/>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1"/>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1"/>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1"/>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1"/>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1"/>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1"/>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1"/>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1"/>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1"/>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1"/>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1"/>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1"/>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1"/>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1"/>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41"/>
          <p:cNvGrpSpPr/>
          <p:nvPr/>
        </p:nvGrpSpPr>
        <p:grpSpPr>
          <a:xfrm>
            <a:off x="5397752" y="-924485"/>
            <a:ext cx="4818459" cy="3041860"/>
            <a:chOff x="238125" y="602600"/>
            <a:chExt cx="7143750" cy="4509800"/>
          </a:xfrm>
        </p:grpSpPr>
        <p:sp>
          <p:nvSpPr>
            <p:cNvPr id="1594" name="Google Shape;1594;p41"/>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1"/>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1"/>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1"/>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1"/>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1"/>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1"/>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1"/>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1"/>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1"/>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1"/>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1"/>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1"/>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1"/>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1"/>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1"/>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1"/>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1"/>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1"/>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1"/>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1"/>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1"/>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1"/>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1"/>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1"/>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1"/>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1"/>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1"/>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1"/>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1"/>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1"/>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1"/>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1"/>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1"/>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1"/>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1"/>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1"/>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1"/>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1"/>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1"/>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1"/>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1"/>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1"/>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1"/>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1"/>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1"/>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1"/>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1"/>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1"/>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1"/>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1"/>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1"/>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1"/>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1"/>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1"/>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1"/>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1"/>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1"/>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1"/>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1"/>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1"/>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1"/>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1"/>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1"/>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1"/>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1"/>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1"/>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1"/>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1"/>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1"/>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1"/>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1"/>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1"/>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1"/>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1"/>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1"/>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1"/>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1"/>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1"/>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1"/>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1"/>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1"/>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1"/>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1"/>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1"/>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1"/>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1"/>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1"/>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1"/>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1"/>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1"/>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1"/>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1"/>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1"/>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1"/>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1"/>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1"/>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1"/>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1"/>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1"/>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1"/>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1"/>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1"/>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1"/>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1"/>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1"/>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1"/>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1"/>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1"/>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1"/>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1"/>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1"/>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1"/>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1"/>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1"/>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1"/>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1"/>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1"/>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1"/>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1"/>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1"/>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1"/>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1"/>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1"/>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1"/>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1"/>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1"/>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1"/>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1"/>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1"/>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1"/>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1"/>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1"/>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1"/>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1"/>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1"/>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1"/>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1"/>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1"/>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1"/>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1"/>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1"/>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1"/>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1"/>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1"/>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1"/>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1"/>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1"/>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1"/>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1"/>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1"/>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1"/>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1"/>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1"/>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1"/>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1"/>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1"/>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1"/>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1"/>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1"/>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1"/>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1"/>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1"/>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1"/>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1"/>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1"/>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1"/>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1"/>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1"/>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1"/>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1"/>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1"/>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1"/>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1"/>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1"/>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1"/>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1"/>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1"/>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1"/>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1"/>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1"/>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1"/>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1"/>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1"/>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1"/>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1"/>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1"/>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1"/>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1"/>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1"/>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1"/>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1"/>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1"/>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1"/>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1"/>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1"/>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1"/>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1"/>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1"/>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1"/>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1"/>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1"/>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1"/>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1"/>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1"/>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1"/>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1"/>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1"/>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1"/>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1"/>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1"/>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1"/>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1"/>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1"/>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1"/>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1"/>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1"/>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1"/>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1"/>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1"/>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1"/>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1"/>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1"/>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1"/>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1"/>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1"/>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1"/>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1"/>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1"/>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1"/>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1"/>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1"/>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1"/>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1"/>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1"/>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1"/>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1"/>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1"/>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1"/>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1"/>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1"/>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1"/>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1"/>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1"/>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1"/>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1"/>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1"/>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1"/>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1"/>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1"/>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1"/>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1"/>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1"/>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1"/>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1"/>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1"/>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1"/>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1"/>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1"/>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1"/>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1"/>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1"/>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1"/>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1"/>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1"/>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1"/>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1"/>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1"/>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1"/>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1"/>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1"/>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1"/>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1"/>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1"/>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1"/>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1"/>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1"/>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1"/>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1"/>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1"/>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1"/>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1"/>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1"/>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1"/>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1"/>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1"/>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1"/>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1"/>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1"/>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1"/>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1"/>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1"/>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1"/>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1"/>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1"/>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1"/>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8" name="Google Shape;2068;p41"/>
          <p:cNvSpPr txBox="1"/>
          <p:nvPr>
            <p:ph idx="1" type="body"/>
          </p:nvPr>
        </p:nvSpPr>
        <p:spPr>
          <a:xfrm>
            <a:off x="6305375" y="884250"/>
            <a:ext cx="2500200" cy="39909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069" name="Google Shape;2069;p41"/>
          <p:cNvSpPr txBox="1"/>
          <p:nvPr>
            <p:ph idx="2" type="body"/>
          </p:nvPr>
        </p:nvSpPr>
        <p:spPr>
          <a:xfrm>
            <a:off x="3367550" y="882800"/>
            <a:ext cx="2829300" cy="40176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070" name="Google Shape;2070;p41"/>
          <p:cNvSpPr txBox="1"/>
          <p:nvPr>
            <p:ph idx="3" type="body"/>
          </p:nvPr>
        </p:nvSpPr>
        <p:spPr>
          <a:xfrm>
            <a:off x="424100" y="882800"/>
            <a:ext cx="2816700" cy="40410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071" name="Google Shape;2071;p41"/>
          <p:cNvSpPr txBox="1"/>
          <p:nvPr>
            <p:ph type="title"/>
          </p:nvPr>
        </p:nvSpPr>
        <p:spPr>
          <a:xfrm>
            <a:off x="424100" y="310100"/>
            <a:ext cx="8295000" cy="5727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72" name="Google Shape;2072;p41"/>
          <p:cNvSpPr/>
          <p:nvPr/>
        </p:nvSpPr>
        <p:spPr>
          <a:xfrm>
            <a:off x="2243500" y="-3263275"/>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4 column — white">
  <p:cSld name="CUSTOM_22_1_1_1_1_1_1_1_1">
    <p:spTree>
      <p:nvGrpSpPr>
        <p:cNvPr id="2076" name="Shape 2076"/>
        <p:cNvGrpSpPr/>
        <p:nvPr/>
      </p:nvGrpSpPr>
      <p:grpSpPr>
        <a:xfrm>
          <a:off x="0" y="0"/>
          <a:ext cx="0" cy="0"/>
          <a:chOff x="0" y="0"/>
          <a:chExt cx="0" cy="0"/>
        </a:xfrm>
      </p:grpSpPr>
      <p:sp>
        <p:nvSpPr>
          <p:cNvPr id="2077" name="Google Shape;2077;p4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78" name="Google Shape;2078;p42"/>
          <p:cNvSpPr txBox="1"/>
          <p:nvPr>
            <p:ph idx="1"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2079" name="Google Shape;2079;p42"/>
          <p:cNvSpPr txBox="1"/>
          <p:nvPr>
            <p:ph idx="2" type="body"/>
          </p:nvPr>
        </p:nvSpPr>
        <p:spPr>
          <a:xfrm>
            <a:off x="420625" y="1152475"/>
            <a:ext cx="1993500" cy="3675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0" name="Google Shape;2080;p42"/>
          <p:cNvSpPr txBox="1"/>
          <p:nvPr>
            <p:ph idx="3" type="body"/>
          </p:nvPr>
        </p:nvSpPr>
        <p:spPr>
          <a:xfrm>
            <a:off x="2498575" y="1152475"/>
            <a:ext cx="2032500" cy="36756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1" name="Google Shape;2081;p42"/>
          <p:cNvSpPr txBox="1"/>
          <p:nvPr>
            <p:ph idx="4" type="body"/>
          </p:nvPr>
        </p:nvSpPr>
        <p:spPr>
          <a:xfrm>
            <a:off x="4692750" y="1152475"/>
            <a:ext cx="1993500" cy="36756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2" name="Google Shape;2082;p42"/>
          <p:cNvSpPr txBox="1"/>
          <p:nvPr>
            <p:ph idx="5" type="body"/>
          </p:nvPr>
        </p:nvSpPr>
        <p:spPr>
          <a:xfrm>
            <a:off x="6770690" y="1152475"/>
            <a:ext cx="2073300" cy="3675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4 column with dividers — white">
  <p:cSld name="CUSTOM_23_1_1_1_1_1_1_1_1">
    <p:spTree>
      <p:nvGrpSpPr>
        <p:cNvPr id="2083" name="Shape 2083"/>
        <p:cNvGrpSpPr/>
        <p:nvPr/>
      </p:nvGrpSpPr>
      <p:grpSpPr>
        <a:xfrm>
          <a:off x="0" y="0"/>
          <a:ext cx="0" cy="0"/>
          <a:chOff x="0" y="0"/>
          <a:chExt cx="0" cy="0"/>
        </a:xfrm>
      </p:grpSpPr>
      <p:sp>
        <p:nvSpPr>
          <p:cNvPr id="2084" name="Google Shape;2084;p4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85" name="Google Shape;2085;p43"/>
          <p:cNvSpPr txBox="1"/>
          <p:nvPr>
            <p:ph idx="1" type="body"/>
          </p:nvPr>
        </p:nvSpPr>
        <p:spPr>
          <a:xfrm>
            <a:off x="420625" y="994550"/>
            <a:ext cx="1993500" cy="3833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6" name="Google Shape;2086;p43"/>
          <p:cNvSpPr txBox="1"/>
          <p:nvPr>
            <p:ph idx="2" type="body"/>
          </p:nvPr>
        </p:nvSpPr>
        <p:spPr>
          <a:xfrm>
            <a:off x="2498577" y="994550"/>
            <a:ext cx="2032500" cy="3833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87" name="Google Shape;2087;p43"/>
          <p:cNvCxnSpPr/>
          <p:nvPr/>
        </p:nvCxnSpPr>
        <p:spPr>
          <a:xfrm>
            <a:off x="2478218" y="1245696"/>
            <a:ext cx="0" cy="3300900"/>
          </a:xfrm>
          <a:prstGeom prst="straightConnector1">
            <a:avLst/>
          </a:prstGeom>
          <a:noFill/>
          <a:ln cap="flat" cmpd="sng" w="38100">
            <a:solidFill>
              <a:schemeClr val="accent1"/>
            </a:solidFill>
            <a:prstDash val="solid"/>
            <a:round/>
            <a:headEnd len="med" w="med" type="none"/>
            <a:tailEnd len="med" w="med" type="none"/>
          </a:ln>
        </p:spPr>
      </p:cxnSp>
      <p:cxnSp>
        <p:nvCxnSpPr>
          <p:cNvPr id="2088" name="Google Shape;2088;p43"/>
          <p:cNvCxnSpPr/>
          <p:nvPr/>
        </p:nvCxnSpPr>
        <p:spPr>
          <a:xfrm>
            <a:off x="4621048" y="1245696"/>
            <a:ext cx="0" cy="3300900"/>
          </a:xfrm>
          <a:prstGeom prst="straightConnector1">
            <a:avLst/>
          </a:prstGeom>
          <a:noFill/>
          <a:ln cap="flat" cmpd="sng" w="38100">
            <a:solidFill>
              <a:schemeClr val="accent1"/>
            </a:solidFill>
            <a:prstDash val="solid"/>
            <a:round/>
            <a:headEnd len="med" w="med" type="none"/>
            <a:tailEnd len="med" w="med" type="none"/>
          </a:ln>
        </p:spPr>
      </p:cxnSp>
      <p:sp>
        <p:nvSpPr>
          <p:cNvPr id="2089" name="Google Shape;2089;p43"/>
          <p:cNvSpPr txBox="1"/>
          <p:nvPr>
            <p:ph idx="3" type="body"/>
          </p:nvPr>
        </p:nvSpPr>
        <p:spPr>
          <a:xfrm>
            <a:off x="4692755" y="994550"/>
            <a:ext cx="1993500" cy="3833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90" name="Google Shape;2090;p43"/>
          <p:cNvSpPr txBox="1"/>
          <p:nvPr>
            <p:ph idx="4" type="body"/>
          </p:nvPr>
        </p:nvSpPr>
        <p:spPr>
          <a:xfrm>
            <a:off x="6770698" y="994550"/>
            <a:ext cx="2073300" cy="3833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91" name="Google Shape;2091;p43"/>
          <p:cNvCxnSpPr/>
          <p:nvPr/>
        </p:nvCxnSpPr>
        <p:spPr>
          <a:xfrm>
            <a:off x="6750348" y="1245696"/>
            <a:ext cx="0" cy="3300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x2 with dividers — white">
  <p:cSld name="CUSTOM_23_1_1_1_1_1_1_2_2">
    <p:spTree>
      <p:nvGrpSpPr>
        <p:cNvPr id="2092" name="Shape 2092"/>
        <p:cNvGrpSpPr/>
        <p:nvPr/>
      </p:nvGrpSpPr>
      <p:grpSpPr>
        <a:xfrm>
          <a:off x="0" y="0"/>
          <a:ext cx="0" cy="0"/>
          <a:chOff x="0" y="0"/>
          <a:chExt cx="0" cy="0"/>
        </a:xfrm>
      </p:grpSpPr>
      <p:sp>
        <p:nvSpPr>
          <p:cNvPr id="2093" name="Google Shape;2093;p44"/>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94" name="Google Shape;2094;p44"/>
          <p:cNvSpPr txBox="1"/>
          <p:nvPr>
            <p:ph idx="1" type="body"/>
          </p:nvPr>
        </p:nvSpPr>
        <p:spPr>
          <a:xfrm>
            <a:off x="420625" y="994550"/>
            <a:ext cx="4105500" cy="180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95" name="Google Shape;2095;p44"/>
          <p:cNvSpPr txBox="1"/>
          <p:nvPr>
            <p:ph idx="2" type="body"/>
          </p:nvPr>
        </p:nvSpPr>
        <p:spPr>
          <a:xfrm>
            <a:off x="4617725" y="994550"/>
            <a:ext cx="4188000" cy="180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96" name="Google Shape;2096;p44"/>
          <p:cNvCxnSpPr/>
          <p:nvPr/>
        </p:nvCxnSpPr>
        <p:spPr>
          <a:xfrm>
            <a:off x="4576623" y="1112895"/>
            <a:ext cx="0" cy="1555800"/>
          </a:xfrm>
          <a:prstGeom prst="straightConnector1">
            <a:avLst/>
          </a:prstGeom>
          <a:noFill/>
          <a:ln cap="flat" cmpd="sng" w="38100">
            <a:solidFill>
              <a:schemeClr val="accent1"/>
            </a:solidFill>
            <a:prstDash val="solid"/>
            <a:round/>
            <a:headEnd len="med" w="med" type="none"/>
            <a:tailEnd len="med" w="med" type="none"/>
          </a:ln>
        </p:spPr>
      </p:cxnSp>
      <p:sp>
        <p:nvSpPr>
          <p:cNvPr id="2097" name="Google Shape;2097;p44"/>
          <p:cNvSpPr txBox="1"/>
          <p:nvPr>
            <p:ph idx="3" type="body"/>
          </p:nvPr>
        </p:nvSpPr>
        <p:spPr>
          <a:xfrm>
            <a:off x="420625" y="3021326"/>
            <a:ext cx="4105500" cy="180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98" name="Google Shape;2098;p44"/>
          <p:cNvSpPr txBox="1"/>
          <p:nvPr>
            <p:ph idx="4" type="body"/>
          </p:nvPr>
        </p:nvSpPr>
        <p:spPr>
          <a:xfrm>
            <a:off x="4617725" y="3021326"/>
            <a:ext cx="4188000" cy="180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99" name="Google Shape;2099;p44"/>
          <p:cNvCxnSpPr/>
          <p:nvPr/>
        </p:nvCxnSpPr>
        <p:spPr>
          <a:xfrm>
            <a:off x="4576623" y="3139672"/>
            <a:ext cx="0" cy="15558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and image layout options divider &gt;&gt;&gt; choose from following templates →">
  <p:cSld name="CUSTOM_22_1_1_1_1_1_1_2_1">
    <p:bg>
      <p:bgPr>
        <a:solidFill>
          <a:schemeClr val="lt2"/>
        </a:solidFill>
      </p:bgPr>
    </p:bg>
    <p:spTree>
      <p:nvGrpSpPr>
        <p:cNvPr id="2100" name="Shape 2100"/>
        <p:cNvGrpSpPr/>
        <p:nvPr/>
      </p:nvGrpSpPr>
      <p:grpSpPr>
        <a:xfrm>
          <a:off x="0" y="0"/>
          <a:ext cx="0" cy="0"/>
          <a:chOff x="0" y="0"/>
          <a:chExt cx="0" cy="0"/>
        </a:xfrm>
      </p:grpSpPr>
      <p:sp>
        <p:nvSpPr>
          <p:cNvPr id="2101" name="Google Shape;2101;p45"/>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Title, text</a:t>
            </a:r>
            <a:r>
              <a:rPr b="1" lang="en" sz="7200">
                <a:solidFill>
                  <a:srgbClr val="FFFFFF"/>
                </a:solidFill>
                <a:highlight>
                  <a:schemeClr val="dk1"/>
                </a:highlight>
              </a:rPr>
              <a:t> and </a:t>
            </a:r>
            <a:r>
              <a:rPr b="1" lang="en" sz="7200">
                <a:solidFill>
                  <a:srgbClr val="FFFFFF"/>
                </a:solidFill>
                <a:highlight>
                  <a:schemeClr val="dk1"/>
                </a:highlight>
              </a:rPr>
              <a:t>image layout options</a:t>
            </a:r>
            <a:endParaRPr b="1" sz="7200">
              <a:solidFill>
                <a:srgbClr val="FFFFFF"/>
              </a:solidFill>
              <a:highlight>
                <a:schemeClr val="dk1"/>
              </a:highlight>
            </a:endParaRPr>
          </a:p>
        </p:txBody>
      </p:sp>
      <p:sp>
        <p:nvSpPr>
          <p:cNvPr id="2102" name="Google Shape;2102;p45"/>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1 column">
  <p:cSld name="CUSTOM_23_1_1_1_1_1_1_2_1">
    <p:spTree>
      <p:nvGrpSpPr>
        <p:cNvPr id="2103" name="Shape 2103"/>
        <p:cNvGrpSpPr/>
        <p:nvPr/>
      </p:nvGrpSpPr>
      <p:grpSpPr>
        <a:xfrm>
          <a:off x="0" y="0"/>
          <a:ext cx="0" cy="0"/>
          <a:chOff x="0" y="0"/>
          <a:chExt cx="0" cy="0"/>
        </a:xfrm>
      </p:grpSpPr>
      <p:sp>
        <p:nvSpPr>
          <p:cNvPr id="2104" name="Google Shape;2104;p46"/>
          <p:cNvSpPr/>
          <p:nvPr>
            <p:ph idx="2" type="pic"/>
          </p:nvPr>
        </p:nvSpPr>
        <p:spPr>
          <a:xfrm>
            <a:off x="9225" y="-9225"/>
            <a:ext cx="9144000" cy="2429400"/>
          </a:xfrm>
          <a:prstGeom prst="rect">
            <a:avLst/>
          </a:prstGeom>
          <a:noFill/>
          <a:ln>
            <a:noFill/>
          </a:ln>
        </p:spPr>
      </p:sp>
      <p:pic>
        <p:nvPicPr>
          <p:cNvPr descr="ASU_Horiz_RGB_Digital_MaroonGold.png" id="2105" name="Google Shape;2105;p46"/>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2106" name="Google Shape;2106;p46"/>
          <p:cNvSpPr txBox="1"/>
          <p:nvPr>
            <p:ph type="title"/>
          </p:nvPr>
        </p:nvSpPr>
        <p:spPr>
          <a:xfrm>
            <a:off x="1384050" y="1725450"/>
            <a:ext cx="6412800" cy="3102600"/>
          </a:xfrm>
          <a:prstGeom prst="rect">
            <a:avLst/>
          </a:prstGeom>
          <a:solidFill>
            <a:schemeClr val="lt1"/>
          </a:solidFill>
          <a:ln>
            <a:noFill/>
          </a:ln>
        </p:spPr>
        <p:txBody>
          <a:bodyPr anchorCtr="0" anchor="t" bIns="228600" lIns="182875" spcFirstLastPara="1" rIns="228600" wrap="square" tIns="22860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07" name="Google Shape;2107;p46"/>
          <p:cNvSpPr txBox="1"/>
          <p:nvPr>
            <p:ph idx="1" type="body"/>
          </p:nvPr>
        </p:nvSpPr>
        <p:spPr>
          <a:xfrm>
            <a:off x="1572775" y="2482075"/>
            <a:ext cx="5971200" cy="2346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3_1_1_1_1_2_1_1_1">
    <p:spTree>
      <p:nvGrpSpPr>
        <p:cNvPr id="2108" name="Shape 2108"/>
        <p:cNvGrpSpPr/>
        <p:nvPr/>
      </p:nvGrpSpPr>
      <p:grpSpPr>
        <a:xfrm>
          <a:off x="0" y="0"/>
          <a:ext cx="0" cy="0"/>
          <a:chOff x="0" y="0"/>
          <a:chExt cx="0" cy="0"/>
        </a:xfrm>
      </p:grpSpPr>
      <p:sp>
        <p:nvSpPr>
          <p:cNvPr id="2109" name="Google Shape;2109;p47"/>
          <p:cNvSpPr txBox="1"/>
          <p:nvPr>
            <p:ph type="title"/>
          </p:nvPr>
        </p:nvSpPr>
        <p:spPr>
          <a:xfrm>
            <a:off x="420625" y="320050"/>
            <a:ext cx="4206300" cy="5670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10" name="Google Shape;2110;p47"/>
          <p:cNvSpPr txBox="1"/>
          <p:nvPr>
            <p:ph idx="1" type="body"/>
          </p:nvPr>
        </p:nvSpPr>
        <p:spPr>
          <a:xfrm>
            <a:off x="420900" y="1356375"/>
            <a:ext cx="3776100" cy="3471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11" name="Google Shape;2111;p47"/>
          <p:cNvSpPr/>
          <p:nvPr>
            <p:ph idx="2" type="pic"/>
          </p:nvPr>
        </p:nvSpPr>
        <p:spPr>
          <a:xfrm>
            <a:off x="5038350" y="0"/>
            <a:ext cx="4105800" cy="51435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2_1_1_1_1_1">
    <p:spTree>
      <p:nvGrpSpPr>
        <p:cNvPr id="2112" name="Shape 2112"/>
        <p:cNvGrpSpPr/>
        <p:nvPr/>
      </p:nvGrpSpPr>
      <p:grpSpPr>
        <a:xfrm>
          <a:off x="0" y="0"/>
          <a:ext cx="0" cy="0"/>
          <a:chOff x="0" y="0"/>
          <a:chExt cx="0" cy="0"/>
        </a:xfrm>
      </p:grpSpPr>
      <p:sp>
        <p:nvSpPr>
          <p:cNvPr id="2113" name="Google Shape;2113;p48"/>
          <p:cNvSpPr txBox="1"/>
          <p:nvPr>
            <p:ph type="title"/>
          </p:nvPr>
        </p:nvSpPr>
        <p:spPr>
          <a:xfrm>
            <a:off x="5038350" y="320050"/>
            <a:ext cx="3767400" cy="5670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14" name="Google Shape;2114;p48"/>
          <p:cNvSpPr/>
          <p:nvPr>
            <p:ph idx="2" type="pic"/>
          </p:nvPr>
        </p:nvSpPr>
        <p:spPr>
          <a:xfrm>
            <a:off x="0" y="0"/>
            <a:ext cx="4572000" cy="5143500"/>
          </a:xfrm>
          <a:prstGeom prst="rect">
            <a:avLst/>
          </a:prstGeom>
          <a:noFill/>
          <a:ln>
            <a:noFill/>
          </a:ln>
        </p:spPr>
      </p:sp>
      <p:sp>
        <p:nvSpPr>
          <p:cNvPr id="2115" name="Google Shape;2115;p48"/>
          <p:cNvSpPr txBox="1"/>
          <p:nvPr>
            <p:ph idx="1" type="body"/>
          </p:nvPr>
        </p:nvSpPr>
        <p:spPr>
          <a:xfrm>
            <a:off x="5038275" y="1420950"/>
            <a:ext cx="3767400" cy="3407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 gold">
  <p:cSld name="CUSTOM_22_1_1_1_1_1_1_1_1_1">
    <p:spTree>
      <p:nvGrpSpPr>
        <p:cNvPr id="2116" name="Shape 2116"/>
        <p:cNvGrpSpPr/>
        <p:nvPr/>
      </p:nvGrpSpPr>
      <p:grpSpPr>
        <a:xfrm>
          <a:off x="0" y="0"/>
          <a:ext cx="0" cy="0"/>
          <a:chOff x="0" y="0"/>
          <a:chExt cx="0" cy="0"/>
        </a:xfrm>
      </p:grpSpPr>
      <p:sp>
        <p:nvSpPr>
          <p:cNvPr id="2117" name="Google Shape;2117;p49"/>
          <p:cNvSpPr txBox="1"/>
          <p:nvPr>
            <p:ph type="title"/>
          </p:nvPr>
        </p:nvSpPr>
        <p:spPr>
          <a:xfrm>
            <a:off x="420625" y="320050"/>
            <a:ext cx="3776400" cy="944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18" name="Google Shape;2118;p49"/>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9"/>
          <p:cNvSpPr txBox="1"/>
          <p:nvPr>
            <p:ph idx="1" type="body"/>
          </p:nvPr>
        </p:nvSpPr>
        <p:spPr>
          <a:xfrm>
            <a:off x="420900" y="1356375"/>
            <a:ext cx="3776400" cy="3471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20" name="Google Shape;2120;p49"/>
          <p:cNvSpPr/>
          <p:nvPr>
            <p:ph idx="2" type="pic"/>
          </p:nvPr>
        </p:nvSpPr>
        <p:spPr>
          <a:xfrm>
            <a:off x="5038350" y="484924"/>
            <a:ext cx="3767100" cy="41601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gold">
  <p:cSld name="CUSTOM_23_1_1_1_1_1_1_1_1_1">
    <p:spTree>
      <p:nvGrpSpPr>
        <p:cNvPr id="2121" name="Shape 2121"/>
        <p:cNvGrpSpPr/>
        <p:nvPr/>
      </p:nvGrpSpPr>
      <p:grpSpPr>
        <a:xfrm>
          <a:off x="0" y="0"/>
          <a:ext cx="0" cy="0"/>
          <a:chOff x="0" y="0"/>
          <a:chExt cx="0" cy="0"/>
        </a:xfrm>
      </p:grpSpPr>
      <p:sp>
        <p:nvSpPr>
          <p:cNvPr id="2122" name="Google Shape;2122;p50"/>
          <p:cNvSpPr txBox="1"/>
          <p:nvPr>
            <p:ph type="title"/>
          </p:nvPr>
        </p:nvSpPr>
        <p:spPr>
          <a:xfrm>
            <a:off x="5038350" y="886975"/>
            <a:ext cx="37764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23" name="Google Shape;2123;p50"/>
          <p:cNvSpPr/>
          <p:nvPr/>
        </p:nvSpPr>
        <p:spPr>
          <a:xfrm>
            <a:off x="0" y="2350"/>
            <a:ext cx="4526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0"/>
          <p:cNvSpPr txBox="1"/>
          <p:nvPr>
            <p:ph idx="1" type="body"/>
          </p:nvPr>
        </p:nvSpPr>
        <p:spPr>
          <a:xfrm>
            <a:off x="5029250" y="1679325"/>
            <a:ext cx="3776400" cy="31488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125" name="Google Shape;2125;p50"/>
          <p:cNvSpPr/>
          <p:nvPr>
            <p:ph idx="2" type="pic"/>
          </p:nvPr>
        </p:nvSpPr>
        <p:spPr>
          <a:xfrm>
            <a:off x="420625" y="724025"/>
            <a:ext cx="3666900" cy="3921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reheader">
  <p:cSld name="CUSTOM_19">
    <p:spTree>
      <p:nvGrpSpPr>
        <p:cNvPr id="23" name="Shape 23"/>
        <p:cNvGrpSpPr/>
        <p:nvPr/>
      </p:nvGrpSpPr>
      <p:grpSpPr>
        <a:xfrm>
          <a:off x="0" y="0"/>
          <a:ext cx="0" cy="0"/>
          <a:chOff x="0" y="0"/>
          <a:chExt cx="0" cy="0"/>
        </a:xfrm>
      </p:grpSpPr>
      <p:sp>
        <p:nvSpPr>
          <p:cNvPr id="24" name="Google Shape;24;p6"/>
          <p:cNvSpPr txBox="1"/>
          <p:nvPr>
            <p:ph type="ctrTitle"/>
          </p:nvPr>
        </p:nvSpPr>
        <p:spPr>
          <a:xfrm>
            <a:off x="420625" y="1150944"/>
            <a:ext cx="8411700" cy="810000"/>
          </a:xfrm>
          <a:prstGeom prst="rect">
            <a:avLst/>
          </a:prstGeom>
        </p:spPr>
        <p:txBody>
          <a:bodyPr anchorCtr="0" anchor="t" bIns="0" lIns="0" spcFirstLastPara="1" rIns="0" wrap="square" tIns="0">
            <a:sp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5" name="Google Shape;25;p6"/>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pic>
        <p:nvPicPr>
          <p:cNvPr descr="ASU_Horiz_RGB_Digital_MaroonGold.png" id="26" name="Google Shape;26;p6"/>
          <p:cNvPicPr preferRelativeResize="0"/>
          <p:nvPr/>
        </p:nvPicPr>
        <p:blipFill rotWithShape="1">
          <a:blip r:embed="rId2">
            <a:alphaModFix/>
          </a:blip>
          <a:srcRect b="14158" l="3993" r="2039" t="13045"/>
          <a:stretch/>
        </p:blipFill>
        <p:spPr>
          <a:xfrm>
            <a:off x="310823" y="4137962"/>
            <a:ext cx="3767325" cy="8100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gold">
  <p:cSld name="CUSTOM_23_1_1_1_1_1_1_1_1_2">
    <p:spTree>
      <p:nvGrpSpPr>
        <p:cNvPr id="2126" name="Shape 2126"/>
        <p:cNvGrpSpPr/>
        <p:nvPr/>
      </p:nvGrpSpPr>
      <p:grpSpPr>
        <a:xfrm>
          <a:off x="0" y="0"/>
          <a:ext cx="0" cy="0"/>
          <a:chOff x="0" y="0"/>
          <a:chExt cx="0" cy="0"/>
        </a:xfrm>
      </p:grpSpPr>
      <p:sp>
        <p:nvSpPr>
          <p:cNvPr id="2127" name="Google Shape;2127;p51"/>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1"/>
          <p:cNvSpPr txBox="1"/>
          <p:nvPr>
            <p:ph type="title"/>
          </p:nvPr>
        </p:nvSpPr>
        <p:spPr>
          <a:xfrm>
            <a:off x="4617725" y="619075"/>
            <a:ext cx="40782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29" name="Google Shape;2129;p51"/>
          <p:cNvSpPr txBox="1"/>
          <p:nvPr>
            <p:ph idx="1" type="body"/>
          </p:nvPr>
        </p:nvSpPr>
        <p:spPr>
          <a:xfrm>
            <a:off x="4608650" y="1420975"/>
            <a:ext cx="4078200" cy="3407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30" name="Google Shape;2130;p51"/>
          <p:cNvSpPr/>
          <p:nvPr>
            <p:ph idx="2" type="pic"/>
          </p:nvPr>
        </p:nvSpPr>
        <p:spPr>
          <a:xfrm>
            <a:off x="420625" y="724025"/>
            <a:ext cx="2935200" cy="39216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for list or steps">
  <p:cSld name="CUSTOM_22_1_1_1_1_1_1_2_1_1">
    <p:spTree>
      <p:nvGrpSpPr>
        <p:cNvPr id="2131" name="Shape 2131"/>
        <p:cNvGrpSpPr/>
        <p:nvPr/>
      </p:nvGrpSpPr>
      <p:grpSpPr>
        <a:xfrm>
          <a:off x="0" y="0"/>
          <a:ext cx="0" cy="0"/>
          <a:chOff x="0" y="0"/>
          <a:chExt cx="0" cy="0"/>
        </a:xfrm>
      </p:grpSpPr>
      <p:sp>
        <p:nvSpPr>
          <p:cNvPr id="2132" name="Google Shape;2132;p52"/>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2"/>
          <p:cNvSpPr txBox="1"/>
          <p:nvPr>
            <p:ph type="title"/>
          </p:nvPr>
        </p:nvSpPr>
        <p:spPr>
          <a:xfrm>
            <a:off x="4617725" y="619075"/>
            <a:ext cx="4078200" cy="654000"/>
          </a:xfrm>
          <a:prstGeom prst="rect">
            <a:avLst/>
          </a:prstGeom>
        </p:spPr>
        <p:txBody>
          <a:bodyPr anchorCtr="0" anchor="t" bIns="0" lIns="0" spcFirstLastPara="1" rIns="0" wrap="square" tIns="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34" name="Google Shape;2134;p52"/>
          <p:cNvSpPr txBox="1"/>
          <p:nvPr>
            <p:ph idx="1" type="body"/>
          </p:nvPr>
        </p:nvSpPr>
        <p:spPr>
          <a:xfrm>
            <a:off x="4608650" y="1420975"/>
            <a:ext cx="4078200" cy="609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135" name="Google Shape;2135;p52"/>
          <p:cNvSpPr/>
          <p:nvPr>
            <p:ph idx="2" type="pic"/>
          </p:nvPr>
        </p:nvSpPr>
        <p:spPr>
          <a:xfrm>
            <a:off x="420625" y="724025"/>
            <a:ext cx="2935200" cy="3921600"/>
          </a:xfrm>
          <a:prstGeom prst="rect">
            <a:avLst/>
          </a:prstGeom>
          <a:noFill/>
          <a:ln>
            <a:noFill/>
          </a:ln>
        </p:spPr>
      </p:sp>
      <p:sp>
        <p:nvSpPr>
          <p:cNvPr id="2136" name="Google Shape;2136;p52"/>
          <p:cNvSpPr txBox="1"/>
          <p:nvPr>
            <p:ph idx="3" type="body"/>
          </p:nvPr>
        </p:nvSpPr>
        <p:spPr>
          <a:xfrm>
            <a:off x="4617725" y="2124300"/>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37" name="Google Shape;2137;p52"/>
          <p:cNvSpPr/>
          <p:nvPr/>
        </p:nvSpPr>
        <p:spPr>
          <a:xfrm>
            <a:off x="4617734" y="2127658"/>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38" name="Google Shape;2138;p52"/>
          <p:cNvSpPr txBox="1"/>
          <p:nvPr>
            <p:ph idx="4" type="subTitle"/>
          </p:nvPr>
        </p:nvSpPr>
        <p:spPr>
          <a:xfrm>
            <a:off x="5084025" y="2147551"/>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39" name="Google Shape;2139;p52"/>
          <p:cNvSpPr txBox="1"/>
          <p:nvPr>
            <p:ph idx="5" type="body"/>
          </p:nvPr>
        </p:nvSpPr>
        <p:spPr>
          <a:xfrm>
            <a:off x="5093325" y="2368977"/>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40" name="Google Shape;2140;p52"/>
          <p:cNvSpPr txBox="1"/>
          <p:nvPr>
            <p:ph idx="6" type="body"/>
          </p:nvPr>
        </p:nvSpPr>
        <p:spPr>
          <a:xfrm>
            <a:off x="4613025" y="2710375"/>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41" name="Google Shape;2141;p52"/>
          <p:cNvSpPr/>
          <p:nvPr/>
        </p:nvSpPr>
        <p:spPr>
          <a:xfrm>
            <a:off x="4613034" y="2713733"/>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42" name="Google Shape;2142;p52"/>
          <p:cNvSpPr txBox="1"/>
          <p:nvPr>
            <p:ph idx="7" type="subTitle"/>
          </p:nvPr>
        </p:nvSpPr>
        <p:spPr>
          <a:xfrm>
            <a:off x="5079325" y="2733626"/>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43" name="Google Shape;2143;p52"/>
          <p:cNvSpPr txBox="1"/>
          <p:nvPr>
            <p:ph idx="8" type="body"/>
          </p:nvPr>
        </p:nvSpPr>
        <p:spPr>
          <a:xfrm>
            <a:off x="5088625" y="2955052"/>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44" name="Google Shape;2144;p52"/>
          <p:cNvSpPr txBox="1"/>
          <p:nvPr>
            <p:ph idx="9" type="body"/>
          </p:nvPr>
        </p:nvSpPr>
        <p:spPr>
          <a:xfrm>
            <a:off x="4613025" y="3282792"/>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45" name="Google Shape;2145;p52"/>
          <p:cNvSpPr/>
          <p:nvPr/>
        </p:nvSpPr>
        <p:spPr>
          <a:xfrm>
            <a:off x="4613034" y="3286150"/>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46" name="Google Shape;2146;p52"/>
          <p:cNvSpPr txBox="1"/>
          <p:nvPr>
            <p:ph idx="13" type="subTitle"/>
          </p:nvPr>
        </p:nvSpPr>
        <p:spPr>
          <a:xfrm>
            <a:off x="5079325" y="3306043"/>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47" name="Google Shape;2147;p52"/>
          <p:cNvSpPr txBox="1"/>
          <p:nvPr>
            <p:ph idx="14" type="body"/>
          </p:nvPr>
        </p:nvSpPr>
        <p:spPr>
          <a:xfrm>
            <a:off x="5088625" y="3555150"/>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48" name="Google Shape;2148;p52"/>
          <p:cNvSpPr txBox="1"/>
          <p:nvPr>
            <p:ph idx="15" type="body"/>
          </p:nvPr>
        </p:nvSpPr>
        <p:spPr>
          <a:xfrm>
            <a:off x="4613025" y="3854852"/>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49" name="Google Shape;2149;p52"/>
          <p:cNvSpPr/>
          <p:nvPr/>
        </p:nvSpPr>
        <p:spPr>
          <a:xfrm>
            <a:off x="4613034" y="3858210"/>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50" name="Google Shape;2150;p52"/>
          <p:cNvSpPr txBox="1"/>
          <p:nvPr>
            <p:ph idx="16" type="subTitle"/>
          </p:nvPr>
        </p:nvSpPr>
        <p:spPr>
          <a:xfrm>
            <a:off x="5079325" y="3878103"/>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51" name="Google Shape;2151;p52"/>
          <p:cNvSpPr txBox="1"/>
          <p:nvPr>
            <p:ph idx="17" type="body"/>
          </p:nvPr>
        </p:nvSpPr>
        <p:spPr>
          <a:xfrm>
            <a:off x="5088625" y="4099529"/>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52" name="Google Shape;2152;p52"/>
          <p:cNvSpPr txBox="1"/>
          <p:nvPr>
            <p:ph idx="18" type="body"/>
          </p:nvPr>
        </p:nvSpPr>
        <p:spPr>
          <a:xfrm>
            <a:off x="4613025" y="4471000"/>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53" name="Google Shape;2153;p52"/>
          <p:cNvSpPr/>
          <p:nvPr/>
        </p:nvSpPr>
        <p:spPr>
          <a:xfrm>
            <a:off x="4613034" y="4465131"/>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54" name="Google Shape;2154;p52"/>
          <p:cNvSpPr txBox="1"/>
          <p:nvPr>
            <p:ph idx="19" type="subTitle"/>
          </p:nvPr>
        </p:nvSpPr>
        <p:spPr>
          <a:xfrm>
            <a:off x="5079325" y="4485024"/>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55" name="Google Shape;2155;p52"/>
          <p:cNvSpPr txBox="1"/>
          <p:nvPr>
            <p:ph idx="20" type="body"/>
          </p:nvPr>
        </p:nvSpPr>
        <p:spPr>
          <a:xfrm>
            <a:off x="5088625" y="4706450"/>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1_1_1_1_2_1_1">
    <p:spTree>
      <p:nvGrpSpPr>
        <p:cNvPr id="2156" name="Shape 2156"/>
        <p:cNvGrpSpPr/>
        <p:nvPr/>
      </p:nvGrpSpPr>
      <p:grpSpPr>
        <a:xfrm>
          <a:off x="0" y="0"/>
          <a:ext cx="0" cy="0"/>
          <a:chOff x="0" y="0"/>
          <a:chExt cx="0" cy="0"/>
        </a:xfrm>
      </p:grpSpPr>
      <p:sp>
        <p:nvSpPr>
          <p:cNvPr id="2157" name="Google Shape;2157;p53"/>
          <p:cNvSpPr txBox="1"/>
          <p:nvPr/>
        </p:nvSpPr>
        <p:spPr>
          <a:xfrm>
            <a:off x="0" y="0"/>
            <a:ext cx="4197000" cy="386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158" name="Google Shape;2158;p53"/>
          <p:cNvSpPr txBox="1"/>
          <p:nvPr>
            <p:ph type="title"/>
          </p:nvPr>
        </p:nvSpPr>
        <p:spPr>
          <a:xfrm>
            <a:off x="5063700" y="994550"/>
            <a:ext cx="3741900" cy="6453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59" name="Google Shape;2159;p53"/>
          <p:cNvSpPr txBox="1"/>
          <p:nvPr>
            <p:ph idx="1" type="body"/>
          </p:nvPr>
        </p:nvSpPr>
        <p:spPr>
          <a:xfrm>
            <a:off x="5063700" y="1753150"/>
            <a:ext cx="3741900" cy="3075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60" name="Google Shape;2160;p53"/>
          <p:cNvSpPr/>
          <p:nvPr>
            <p:ph idx="2" type="pic"/>
          </p:nvPr>
        </p:nvSpPr>
        <p:spPr>
          <a:xfrm>
            <a:off x="433675" y="322950"/>
            <a:ext cx="4091400" cy="37773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1_1_2_1_1_1_1">
    <p:spTree>
      <p:nvGrpSpPr>
        <p:cNvPr id="2161" name="Shape 2161"/>
        <p:cNvGrpSpPr/>
        <p:nvPr/>
      </p:nvGrpSpPr>
      <p:grpSpPr>
        <a:xfrm>
          <a:off x="0" y="0"/>
          <a:ext cx="0" cy="0"/>
          <a:chOff x="0" y="0"/>
          <a:chExt cx="0" cy="0"/>
        </a:xfrm>
      </p:grpSpPr>
      <p:sp>
        <p:nvSpPr>
          <p:cNvPr id="2162" name="Google Shape;2162;p54"/>
          <p:cNvSpPr/>
          <p:nvPr/>
        </p:nvSpPr>
        <p:spPr>
          <a:xfrm>
            <a:off x="937452"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54"/>
          <p:cNvSpPr/>
          <p:nvPr/>
        </p:nvSpPr>
        <p:spPr>
          <a:xfrm>
            <a:off x="1161900" y="-16800"/>
            <a:ext cx="4296000" cy="51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txBox="1"/>
          <p:nvPr>
            <p:ph type="title"/>
          </p:nvPr>
        </p:nvSpPr>
        <p:spPr>
          <a:xfrm>
            <a:off x="4523475" y="791100"/>
            <a:ext cx="42777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228600" spcFirstLastPara="1" rIns="228600" wrap="square" tIns="20115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2165" name="Google Shape;2165;p54"/>
          <p:cNvSpPr txBox="1"/>
          <p:nvPr>
            <p:ph idx="1" type="body"/>
          </p:nvPr>
        </p:nvSpPr>
        <p:spPr>
          <a:xfrm>
            <a:off x="4523400" y="1776100"/>
            <a:ext cx="4277700" cy="257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228600" spcFirstLastPara="1" rIns="228600" wrap="square" tIns="4570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3_1_1_2_1_1_1_1_1_1">
    <p:spTree>
      <p:nvGrpSpPr>
        <p:cNvPr id="2166" name="Shape 2166"/>
        <p:cNvGrpSpPr/>
        <p:nvPr/>
      </p:nvGrpSpPr>
      <p:grpSpPr>
        <a:xfrm>
          <a:off x="0" y="0"/>
          <a:ext cx="0" cy="0"/>
          <a:chOff x="0" y="0"/>
          <a:chExt cx="0" cy="0"/>
        </a:xfrm>
      </p:grpSpPr>
      <p:sp>
        <p:nvSpPr>
          <p:cNvPr id="2167" name="Google Shape;2167;p55"/>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68" name="Google Shape;2168;p55"/>
          <p:cNvSpPr/>
          <p:nvPr/>
        </p:nvSpPr>
        <p:spPr>
          <a:xfrm>
            <a:off x="4091100" y="625"/>
            <a:ext cx="430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txBox="1"/>
          <p:nvPr>
            <p:ph idx="2" type="title"/>
          </p:nvPr>
        </p:nvSpPr>
        <p:spPr>
          <a:xfrm>
            <a:off x="845675" y="791050"/>
            <a:ext cx="40965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228600" spcFirstLastPara="1" rIns="228600" wrap="square" tIns="22860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2170" name="Google Shape;2170;p55"/>
          <p:cNvSpPr/>
          <p:nvPr/>
        </p:nvSpPr>
        <p:spPr>
          <a:xfrm>
            <a:off x="8392811"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55"/>
          <p:cNvSpPr txBox="1"/>
          <p:nvPr>
            <p:ph idx="1" type="body"/>
          </p:nvPr>
        </p:nvSpPr>
        <p:spPr>
          <a:xfrm>
            <a:off x="845675" y="1716875"/>
            <a:ext cx="4096500" cy="2635500"/>
          </a:xfrm>
          <a:prstGeom prst="rect">
            <a:avLst/>
          </a:prstGeom>
          <a:noFill/>
          <a:ln>
            <a:noFill/>
          </a:ln>
        </p:spPr>
        <p:txBody>
          <a:bodyPr anchorCtr="0" anchor="t" bIns="91425" lIns="228600" spcFirstLastPara="1" rIns="228600" wrap="square" tIns="4570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2_1_1_1_1_1_1_1_1_1_1">
    <p:spTree>
      <p:nvGrpSpPr>
        <p:cNvPr id="2172" name="Shape 2172"/>
        <p:cNvGrpSpPr/>
        <p:nvPr/>
      </p:nvGrpSpPr>
      <p:grpSpPr>
        <a:xfrm>
          <a:off x="0" y="0"/>
          <a:ext cx="0" cy="0"/>
          <a:chOff x="0" y="0"/>
          <a:chExt cx="0" cy="0"/>
        </a:xfrm>
      </p:grpSpPr>
      <p:sp>
        <p:nvSpPr>
          <p:cNvPr id="2173" name="Google Shape;2173;p56"/>
          <p:cNvSpPr/>
          <p:nvPr/>
        </p:nvSpPr>
        <p:spPr>
          <a:xfrm>
            <a:off x="7863850" y="-2275"/>
            <a:ext cx="1280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txBox="1"/>
          <p:nvPr>
            <p:ph type="title"/>
          </p:nvPr>
        </p:nvSpPr>
        <p:spPr>
          <a:xfrm>
            <a:off x="426725" y="911400"/>
            <a:ext cx="36606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75" name="Google Shape;2175;p56"/>
          <p:cNvSpPr txBox="1"/>
          <p:nvPr>
            <p:ph idx="1" type="body"/>
          </p:nvPr>
        </p:nvSpPr>
        <p:spPr>
          <a:xfrm>
            <a:off x="417650" y="1672775"/>
            <a:ext cx="3669600" cy="2966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76" name="Google Shape;2176;p56"/>
          <p:cNvSpPr/>
          <p:nvPr>
            <p:ph idx="2" type="pic"/>
          </p:nvPr>
        </p:nvSpPr>
        <p:spPr>
          <a:xfrm>
            <a:off x="5038350" y="530400"/>
            <a:ext cx="3767100" cy="4108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attern">
  <p:cSld name="CUSTOM_23_1_1_1_1_1_1_1_1_1_1">
    <p:spTree>
      <p:nvGrpSpPr>
        <p:cNvPr id="2177" name="Shape 2177"/>
        <p:cNvGrpSpPr/>
        <p:nvPr/>
      </p:nvGrpSpPr>
      <p:grpSpPr>
        <a:xfrm>
          <a:off x="0" y="0"/>
          <a:ext cx="0" cy="0"/>
          <a:chOff x="0" y="0"/>
          <a:chExt cx="0" cy="0"/>
        </a:xfrm>
      </p:grpSpPr>
      <p:pic>
        <p:nvPicPr>
          <p:cNvPr id="2178" name="Google Shape;2178;p57"/>
          <p:cNvPicPr preferRelativeResize="0"/>
          <p:nvPr/>
        </p:nvPicPr>
        <p:blipFill rotWithShape="1">
          <a:blip r:embed="rId2">
            <a:alphaModFix/>
          </a:blip>
          <a:srcRect b="0" l="56549" r="-832" t="4415"/>
          <a:stretch/>
        </p:blipFill>
        <p:spPr>
          <a:xfrm>
            <a:off x="5094675" y="319679"/>
            <a:ext cx="3819602" cy="4307700"/>
          </a:xfrm>
          <a:prstGeom prst="rect">
            <a:avLst/>
          </a:prstGeom>
          <a:noFill/>
          <a:ln cap="flat" cmpd="sng" w="38100">
            <a:solidFill>
              <a:schemeClr val="accent1"/>
            </a:solidFill>
            <a:prstDash val="solid"/>
            <a:round/>
            <a:headEnd len="sm" w="sm" type="none"/>
            <a:tailEnd len="sm" w="sm" type="none"/>
          </a:ln>
        </p:spPr>
      </p:pic>
      <p:sp>
        <p:nvSpPr>
          <p:cNvPr id="2179" name="Google Shape;2179;p57"/>
          <p:cNvSpPr txBox="1"/>
          <p:nvPr>
            <p:ph idx="1" type="body"/>
          </p:nvPr>
        </p:nvSpPr>
        <p:spPr>
          <a:xfrm>
            <a:off x="853600" y="1697775"/>
            <a:ext cx="3672600" cy="2929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80" name="Google Shape;2180;p57"/>
          <p:cNvSpPr txBox="1"/>
          <p:nvPr>
            <p:ph type="title"/>
          </p:nvPr>
        </p:nvSpPr>
        <p:spPr>
          <a:xfrm>
            <a:off x="853600" y="892525"/>
            <a:ext cx="3672600" cy="6651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81" name="Google Shape;2181;p57"/>
          <p:cNvSpPr/>
          <p:nvPr>
            <p:ph idx="2" type="pic"/>
          </p:nvPr>
        </p:nvSpPr>
        <p:spPr>
          <a:xfrm>
            <a:off x="5362575" y="561379"/>
            <a:ext cx="3781500" cy="38481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white">
  <p:cSld name="CUSTOM_23_1_1_1_1_1_1_1_1_1_2">
    <p:spTree>
      <p:nvGrpSpPr>
        <p:cNvPr id="2182" name="Shape 2182"/>
        <p:cNvGrpSpPr/>
        <p:nvPr/>
      </p:nvGrpSpPr>
      <p:grpSpPr>
        <a:xfrm>
          <a:off x="0" y="0"/>
          <a:ext cx="0" cy="0"/>
          <a:chOff x="0" y="0"/>
          <a:chExt cx="0" cy="0"/>
        </a:xfrm>
      </p:grpSpPr>
      <p:sp>
        <p:nvSpPr>
          <p:cNvPr id="2183" name="Google Shape;2183;p58"/>
          <p:cNvSpPr/>
          <p:nvPr>
            <p:ph idx="2" type="pic"/>
          </p:nvPr>
        </p:nvSpPr>
        <p:spPr>
          <a:xfrm>
            <a:off x="1006875" y="990307"/>
            <a:ext cx="1984200" cy="2006100"/>
          </a:xfrm>
          <a:prstGeom prst="rect">
            <a:avLst/>
          </a:prstGeom>
          <a:noFill/>
          <a:ln>
            <a:noFill/>
          </a:ln>
        </p:spPr>
      </p:sp>
      <p:sp>
        <p:nvSpPr>
          <p:cNvPr id="2184" name="Google Shape;2184;p58"/>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000"/>
              <a:buNone/>
              <a:defRPr sz="4400"/>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85" name="Google Shape;2185;p58"/>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186" name="Google Shape;2186;p58"/>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dk1"/>
              </a:buClr>
              <a:buSzPts val="2000"/>
              <a:buNone/>
              <a:defRPr b="1">
                <a:solidFill>
                  <a:schemeClr val="dk1"/>
                </a:solidFill>
              </a:defRPr>
            </a:lvl1pPr>
            <a:lvl2pPr indent="-228600" lvl="1" marL="914400" rtl="0" algn="l">
              <a:lnSpc>
                <a:spcPct val="115000"/>
              </a:lnSpc>
              <a:spcBef>
                <a:spcPts val="400"/>
              </a:spcBef>
              <a:spcAft>
                <a:spcPts val="0"/>
              </a:spcAft>
              <a:buClr>
                <a:schemeClr val="dk1"/>
              </a:buClr>
              <a:buSzPts val="2000"/>
              <a:buNone/>
              <a:defRPr b="1">
                <a:solidFill>
                  <a:schemeClr val="dk1"/>
                </a:solidFill>
              </a:defRPr>
            </a:lvl2pPr>
            <a:lvl3pPr indent="-228600" lvl="2" marL="1371600" rtl="0" algn="l">
              <a:lnSpc>
                <a:spcPct val="115000"/>
              </a:lnSpc>
              <a:spcBef>
                <a:spcPts val="400"/>
              </a:spcBef>
              <a:spcAft>
                <a:spcPts val="0"/>
              </a:spcAft>
              <a:buClr>
                <a:schemeClr val="dk1"/>
              </a:buClr>
              <a:buSzPts val="2000"/>
              <a:buNone/>
              <a:defRPr b="1">
                <a:solidFill>
                  <a:schemeClr val="dk1"/>
                </a:solidFill>
              </a:defRPr>
            </a:lvl3pPr>
            <a:lvl4pPr indent="-228600" lvl="3" marL="1828800" rtl="0" algn="l">
              <a:lnSpc>
                <a:spcPct val="115000"/>
              </a:lnSpc>
              <a:spcBef>
                <a:spcPts val="400"/>
              </a:spcBef>
              <a:spcAft>
                <a:spcPts val="0"/>
              </a:spcAft>
              <a:buClr>
                <a:schemeClr val="dk1"/>
              </a:buClr>
              <a:buSzPts val="2000"/>
              <a:buNone/>
              <a:defRPr b="1">
                <a:solidFill>
                  <a:schemeClr val="dk1"/>
                </a:solidFill>
              </a:defRPr>
            </a:lvl4pPr>
            <a:lvl5pPr indent="-228600" lvl="4" marL="2286000" rtl="0" algn="l">
              <a:lnSpc>
                <a:spcPct val="115000"/>
              </a:lnSpc>
              <a:spcBef>
                <a:spcPts val="400"/>
              </a:spcBef>
              <a:spcAft>
                <a:spcPts val="0"/>
              </a:spcAft>
              <a:buClr>
                <a:schemeClr val="dk1"/>
              </a:buClr>
              <a:buSzPts val="2000"/>
              <a:buNone/>
              <a:defRPr b="1">
                <a:solidFill>
                  <a:schemeClr val="dk1"/>
                </a:solidFill>
              </a:defRPr>
            </a:lvl5pPr>
            <a:lvl6pPr indent="-228600" lvl="5" marL="2743200" rtl="0" algn="l">
              <a:lnSpc>
                <a:spcPct val="115000"/>
              </a:lnSpc>
              <a:spcBef>
                <a:spcPts val="400"/>
              </a:spcBef>
              <a:spcAft>
                <a:spcPts val="0"/>
              </a:spcAft>
              <a:buClr>
                <a:schemeClr val="dk1"/>
              </a:buClr>
              <a:buSzPts val="2000"/>
              <a:buNone/>
              <a:defRPr b="1">
                <a:solidFill>
                  <a:schemeClr val="dk1"/>
                </a:solidFill>
              </a:defRPr>
            </a:lvl6pPr>
            <a:lvl7pPr indent="-228600" lvl="6" marL="3200400" rtl="0" algn="l">
              <a:lnSpc>
                <a:spcPct val="115000"/>
              </a:lnSpc>
              <a:spcBef>
                <a:spcPts val="400"/>
              </a:spcBef>
              <a:spcAft>
                <a:spcPts val="0"/>
              </a:spcAft>
              <a:buClr>
                <a:schemeClr val="dk1"/>
              </a:buClr>
              <a:buSzPts val="2000"/>
              <a:buNone/>
              <a:defRPr b="1">
                <a:solidFill>
                  <a:schemeClr val="dk1"/>
                </a:solidFill>
              </a:defRPr>
            </a:lvl7pPr>
            <a:lvl8pPr indent="-228600" lvl="7" marL="3657600" rtl="0" algn="l">
              <a:lnSpc>
                <a:spcPct val="115000"/>
              </a:lnSpc>
              <a:spcBef>
                <a:spcPts val="400"/>
              </a:spcBef>
              <a:spcAft>
                <a:spcPts val="0"/>
              </a:spcAft>
              <a:buClr>
                <a:schemeClr val="dk1"/>
              </a:buClr>
              <a:buSzPts val="2000"/>
              <a:buNone/>
              <a:defRPr b="1">
                <a:solidFill>
                  <a:schemeClr val="dk1"/>
                </a:solidFill>
              </a:defRPr>
            </a:lvl8pPr>
            <a:lvl9pPr indent="-228600" lvl="8" marL="4114800" rtl="0" algn="l">
              <a:lnSpc>
                <a:spcPct val="115000"/>
              </a:lnSpc>
              <a:spcBef>
                <a:spcPts val="400"/>
              </a:spcBef>
              <a:spcAft>
                <a:spcPts val="400"/>
              </a:spcAft>
              <a:buClr>
                <a:schemeClr val="dk1"/>
              </a:buClr>
              <a:buSzPts val="2000"/>
              <a:buNone/>
              <a:defRPr b="1">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black">
  <p:cSld name="CUSTOM_23_1_1_1_1_1_1_1_1_2_1">
    <p:bg>
      <p:bgPr>
        <a:solidFill>
          <a:schemeClr val="dk1"/>
        </a:solidFill>
      </p:bgPr>
    </p:bg>
    <p:spTree>
      <p:nvGrpSpPr>
        <p:cNvPr id="2187" name="Shape 2187"/>
        <p:cNvGrpSpPr/>
        <p:nvPr/>
      </p:nvGrpSpPr>
      <p:grpSpPr>
        <a:xfrm>
          <a:off x="0" y="0"/>
          <a:ext cx="0" cy="0"/>
          <a:chOff x="0" y="0"/>
          <a:chExt cx="0" cy="0"/>
        </a:xfrm>
      </p:grpSpPr>
      <p:sp>
        <p:nvSpPr>
          <p:cNvPr id="2188" name="Google Shape;2188;p59"/>
          <p:cNvSpPr/>
          <p:nvPr>
            <p:ph idx="2" type="pic"/>
          </p:nvPr>
        </p:nvSpPr>
        <p:spPr>
          <a:xfrm>
            <a:off x="1006875" y="990307"/>
            <a:ext cx="1984200" cy="2006100"/>
          </a:xfrm>
          <a:prstGeom prst="rect">
            <a:avLst/>
          </a:prstGeom>
          <a:noFill/>
          <a:ln>
            <a:noFill/>
          </a:ln>
        </p:spPr>
      </p:sp>
      <p:sp>
        <p:nvSpPr>
          <p:cNvPr id="2189" name="Google Shape;2189;p59"/>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000"/>
              <a:buNone/>
              <a:defRPr sz="4400">
                <a:solidFill>
                  <a:schemeClr val="lt1"/>
                </a:solidFill>
              </a:defRPr>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90" name="Google Shape;2190;p59"/>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191" name="Google Shape;2191;p59"/>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lt1"/>
              </a:buClr>
              <a:buSzPts val="2000"/>
              <a:buNone/>
              <a:defRPr b="1">
                <a:solidFill>
                  <a:schemeClr val="lt1"/>
                </a:solidFill>
              </a:defRPr>
            </a:lvl1pPr>
            <a:lvl2pPr indent="-228600" lvl="1" marL="914400" rtl="0" algn="l">
              <a:lnSpc>
                <a:spcPct val="115000"/>
              </a:lnSpc>
              <a:spcBef>
                <a:spcPts val="400"/>
              </a:spcBef>
              <a:spcAft>
                <a:spcPts val="0"/>
              </a:spcAft>
              <a:buClr>
                <a:schemeClr val="lt1"/>
              </a:buClr>
              <a:buSzPts val="2000"/>
              <a:buNone/>
              <a:defRPr b="1">
                <a:solidFill>
                  <a:schemeClr val="lt1"/>
                </a:solidFill>
              </a:defRPr>
            </a:lvl2pPr>
            <a:lvl3pPr indent="-228600" lvl="2" marL="1371600" rtl="0" algn="l">
              <a:lnSpc>
                <a:spcPct val="115000"/>
              </a:lnSpc>
              <a:spcBef>
                <a:spcPts val="400"/>
              </a:spcBef>
              <a:spcAft>
                <a:spcPts val="0"/>
              </a:spcAft>
              <a:buClr>
                <a:schemeClr val="lt1"/>
              </a:buClr>
              <a:buSzPts val="2000"/>
              <a:buNone/>
              <a:defRPr b="1">
                <a:solidFill>
                  <a:schemeClr val="lt1"/>
                </a:solidFill>
              </a:defRPr>
            </a:lvl3pPr>
            <a:lvl4pPr indent="-228600" lvl="3" marL="1828800" rtl="0" algn="l">
              <a:lnSpc>
                <a:spcPct val="115000"/>
              </a:lnSpc>
              <a:spcBef>
                <a:spcPts val="400"/>
              </a:spcBef>
              <a:spcAft>
                <a:spcPts val="0"/>
              </a:spcAft>
              <a:buClr>
                <a:schemeClr val="lt1"/>
              </a:buClr>
              <a:buSzPts val="2000"/>
              <a:buNone/>
              <a:defRPr b="1">
                <a:solidFill>
                  <a:schemeClr val="lt1"/>
                </a:solidFill>
              </a:defRPr>
            </a:lvl4pPr>
            <a:lvl5pPr indent="-228600" lvl="4" marL="2286000" rtl="0" algn="l">
              <a:lnSpc>
                <a:spcPct val="115000"/>
              </a:lnSpc>
              <a:spcBef>
                <a:spcPts val="400"/>
              </a:spcBef>
              <a:spcAft>
                <a:spcPts val="0"/>
              </a:spcAft>
              <a:buClr>
                <a:schemeClr val="lt1"/>
              </a:buClr>
              <a:buSzPts val="2000"/>
              <a:buNone/>
              <a:defRPr b="1">
                <a:solidFill>
                  <a:schemeClr val="lt1"/>
                </a:solidFill>
              </a:defRPr>
            </a:lvl5pPr>
            <a:lvl6pPr indent="-228600" lvl="5" marL="2743200" rtl="0" algn="l">
              <a:lnSpc>
                <a:spcPct val="115000"/>
              </a:lnSpc>
              <a:spcBef>
                <a:spcPts val="400"/>
              </a:spcBef>
              <a:spcAft>
                <a:spcPts val="0"/>
              </a:spcAft>
              <a:buClr>
                <a:schemeClr val="lt1"/>
              </a:buClr>
              <a:buSzPts val="2000"/>
              <a:buNone/>
              <a:defRPr b="1">
                <a:solidFill>
                  <a:schemeClr val="lt1"/>
                </a:solidFill>
              </a:defRPr>
            </a:lvl6pPr>
            <a:lvl7pPr indent="-228600" lvl="6" marL="3200400" rtl="0" algn="l">
              <a:lnSpc>
                <a:spcPct val="115000"/>
              </a:lnSpc>
              <a:spcBef>
                <a:spcPts val="400"/>
              </a:spcBef>
              <a:spcAft>
                <a:spcPts val="0"/>
              </a:spcAft>
              <a:buClr>
                <a:schemeClr val="lt1"/>
              </a:buClr>
              <a:buSzPts val="2000"/>
              <a:buNone/>
              <a:defRPr b="1">
                <a:solidFill>
                  <a:schemeClr val="lt1"/>
                </a:solidFill>
              </a:defRPr>
            </a:lvl7pPr>
            <a:lvl8pPr indent="-228600" lvl="7" marL="3657600" rtl="0" algn="l">
              <a:lnSpc>
                <a:spcPct val="115000"/>
              </a:lnSpc>
              <a:spcBef>
                <a:spcPts val="400"/>
              </a:spcBef>
              <a:spcAft>
                <a:spcPts val="0"/>
              </a:spcAft>
              <a:buClr>
                <a:schemeClr val="lt1"/>
              </a:buClr>
              <a:buSzPts val="2000"/>
              <a:buNone/>
              <a:defRPr b="1">
                <a:solidFill>
                  <a:schemeClr val="lt1"/>
                </a:solidFill>
              </a:defRPr>
            </a:lvl8pPr>
            <a:lvl9pPr indent="-228600" lvl="8" marL="4114800" rtl="0" algn="l">
              <a:lnSpc>
                <a:spcPct val="115000"/>
              </a:lnSpc>
              <a:spcBef>
                <a:spcPts val="400"/>
              </a:spcBef>
              <a:spcAft>
                <a:spcPts val="400"/>
              </a:spcAft>
              <a:buClr>
                <a:schemeClr val="lt1"/>
              </a:buClr>
              <a:buSzPts val="2000"/>
              <a:buNone/>
              <a:defRPr b="1">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right">
  <p:cSld name="CUSTOM_22_1_1_1_1_1_1_2_1_1_1">
    <p:spTree>
      <p:nvGrpSpPr>
        <p:cNvPr id="2192" name="Shape 2192"/>
        <p:cNvGrpSpPr/>
        <p:nvPr/>
      </p:nvGrpSpPr>
      <p:grpSpPr>
        <a:xfrm>
          <a:off x="0" y="0"/>
          <a:ext cx="0" cy="0"/>
          <a:chOff x="0" y="0"/>
          <a:chExt cx="0" cy="0"/>
        </a:xfrm>
      </p:grpSpPr>
      <p:sp>
        <p:nvSpPr>
          <p:cNvPr id="2193" name="Google Shape;2193;p6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4" name="Google Shape;2194;p60"/>
          <p:cNvSpPr/>
          <p:nvPr>
            <p:ph idx="2" type="pic"/>
          </p:nvPr>
        </p:nvSpPr>
        <p:spPr>
          <a:xfrm>
            <a:off x="18450" y="-9225"/>
            <a:ext cx="9144000" cy="5143500"/>
          </a:xfrm>
          <a:prstGeom prst="rect">
            <a:avLst/>
          </a:prstGeom>
          <a:noFill/>
          <a:ln>
            <a:noFill/>
          </a:ln>
        </p:spPr>
      </p:sp>
      <p:sp>
        <p:nvSpPr>
          <p:cNvPr id="2195" name="Google Shape;2195;p60"/>
          <p:cNvSpPr txBox="1"/>
          <p:nvPr>
            <p:ph idx="3" type="title"/>
          </p:nvPr>
        </p:nvSpPr>
        <p:spPr>
          <a:xfrm>
            <a:off x="5356075" y="326850"/>
            <a:ext cx="33474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6" name="Google Shape;2196;p60"/>
          <p:cNvSpPr txBox="1"/>
          <p:nvPr>
            <p:ph idx="1" type="body"/>
          </p:nvPr>
        </p:nvSpPr>
        <p:spPr>
          <a:xfrm>
            <a:off x="5458975" y="1273325"/>
            <a:ext cx="3054600" cy="35547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hoto background">
  <p:cSld name="CUSTOM_18_1">
    <p:spTree>
      <p:nvGrpSpPr>
        <p:cNvPr id="27" name="Shape 27"/>
        <p:cNvGrpSpPr/>
        <p:nvPr/>
      </p:nvGrpSpPr>
      <p:grpSpPr>
        <a:xfrm>
          <a:off x="0" y="0"/>
          <a:ext cx="0" cy="0"/>
          <a:chOff x="0" y="0"/>
          <a:chExt cx="0" cy="0"/>
        </a:xfrm>
      </p:grpSpPr>
      <p:sp>
        <p:nvSpPr>
          <p:cNvPr id="28" name="Google Shape;28;p7"/>
          <p:cNvSpPr/>
          <p:nvPr>
            <p:ph idx="2" type="pic"/>
          </p:nvPr>
        </p:nvSpPr>
        <p:spPr>
          <a:xfrm>
            <a:off x="0" y="-9225"/>
            <a:ext cx="9144000" cy="3893700"/>
          </a:xfrm>
          <a:prstGeom prst="rect">
            <a:avLst/>
          </a:prstGeom>
          <a:noFill/>
          <a:ln>
            <a:noFill/>
          </a:ln>
        </p:spPr>
      </p:sp>
      <p:sp>
        <p:nvSpPr>
          <p:cNvPr id="29" name="Google Shape;29;p7"/>
          <p:cNvSpPr txBox="1"/>
          <p:nvPr>
            <p:ph type="ctrTitle"/>
          </p:nvPr>
        </p:nvSpPr>
        <p:spPr>
          <a:xfrm>
            <a:off x="420625" y="994550"/>
            <a:ext cx="8411700" cy="23181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highlight>
                  <a:schemeClr val="lt1"/>
                </a:highlight>
              </a:defRPr>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30" name="Google Shape;30;p7"/>
          <p:cNvSpPr txBox="1"/>
          <p:nvPr>
            <p:ph idx="1" type="body"/>
          </p:nvPr>
        </p:nvSpPr>
        <p:spPr>
          <a:xfrm>
            <a:off x="4197100" y="4253675"/>
            <a:ext cx="4608300" cy="574500"/>
          </a:xfrm>
          <a:prstGeom prst="rect">
            <a:avLst/>
          </a:prstGeom>
        </p:spPr>
        <p:txBody>
          <a:bodyPr anchorCtr="0" anchor="t" bIns="0" lIns="0" spcFirstLastPara="1" rIns="0" wrap="square" tIns="0">
            <a:spAutoFit/>
          </a:bodyPr>
          <a:lstStyle>
            <a:lvl1pPr indent="-304800" lvl="0" marL="457200" rtl="0">
              <a:lnSpc>
                <a:spcPct val="100000"/>
              </a:lnSpc>
              <a:spcBef>
                <a:spcPts val="0"/>
              </a:spcBef>
              <a:spcAft>
                <a:spcPts val="0"/>
              </a:spcAft>
              <a:buClr>
                <a:schemeClr val="dk1"/>
              </a:buClr>
              <a:buSzPts val="1200"/>
              <a:buChar char="●"/>
              <a:defRPr b="1" sz="1200">
                <a:solidFill>
                  <a:schemeClr val="dk1"/>
                </a:solidFill>
              </a:defRPr>
            </a:lvl1pPr>
            <a:lvl2pPr indent="-304800" lvl="1" marL="914400" rtl="0">
              <a:lnSpc>
                <a:spcPct val="100000"/>
              </a:lnSpc>
              <a:spcBef>
                <a:spcPts val="800"/>
              </a:spcBef>
              <a:spcAft>
                <a:spcPts val="0"/>
              </a:spcAft>
              <a:buClr>
                <a:schemeClr val="dk1"/>
              </a:buClr>
              <a:buSzPts val="1200"/>
              <a:buChar char="○"/>
              <a:defRPr b="1" sz="1200">
                <a:solidFill>
                  <a:schemeClr val="dk1"/>
                </a:solidFill>
              </a:defRPr>
            </a:lvl2pPr>
            <a:lvl3pPr indent="-304800" lvl="2" marL="1371600" rtl="0">
              <a:lnSpc>
                <a:spcPct val="100000"/>
              </a:lnSpc>
              <a:spcBef>
                <a:spcPts val="800"/>
              </a:spcBef>
              <a:spcAft>
                <a:spcPts val="0"/>
              </a:spcAft>
              <a:buClr>
                <a:schemeClr val="dk1"/>
              </a:buClr>
              <a:buSzPts val="1200"/>
              <a:buChar char="■"/>
              <a:defRPr b="1" sz="1200">
                <a:solidFill>
                  <a:schemeClr val="dk1"/>
                </a:solidFill>
              </a:defRPr>
            </a:lvl3pPr>
            <a:lvl4pPr indent="-304800" lvl="3" marL="1828800" rtl="0">
              <a:lnSpc>
                <a:spcPct val="100000"/>
              </a:lnSpc>
              <a:spcBef>
                <a:spcPts val="800"/>
              </a:spcBef>
              <a:spcAft>
                <a:spcPts val="0"/>
              </a:spcAft>
              <a:buClr>
                <a:schemeClr val="dk1"/>
              </a:buClr>
              <a:buSzPts val="1200"/>
              <a:buChar char="●"/>
              <a:defRPr b="1" sz="1200">
                <a:solidFill>
                  <a:schemeClr val="dk1"/>
                </a:solidFill>
              </a:defRPr>
            </a:lvl4pPr>
            <a:lvl5pPr indent="-304800" lvl="4" marL="2286000" rtl="0">
              <a:lnSpc>
                <a:spcPct val="100000"/>
              </a:lnSpc>
              <a:spcBef>
                <a:spcPts val="800"/>
              </a:spcBef>
              <a:spcAft>
                <a:spcPts val="0"/>
              </a:spcAft>
              <a:buClr>
                <a:schemeClr val="dk1"/>
              </a:buClr>
              <a:buSzPts val="1200"/>
              <a:buChar char="○"/>
              <a:defRPr b="1" sz="1200">
                <a:solidFill>
                  <a:schemeClr val="dk1"/>
                </a:solidFill>
              </a:defRPr>
            </a:lvl5pPr>
            <a:lvl6pPr indent="-304800" lvl="5" marL="2743200" rtl="0">
              <a:lnSpc>
                <a:spcPct val="100000"/>
              </a:lnSpc>
              <a:spcBef>
                <a:spcPts val="800"/>
              </a:spcBef>
              <a:spcAft>
                <a:spcPts val="0"/>
              </a:spcAft>
              <a:buClr>
                <a:schemeClr val="dk1"/>
              </a:buClr>
              <a:buSzPts val="1200"/>
              <a:buChar char="■"/>
              <a:defRPr b="1" sz="1200">
                <a:solidFill>
                  <a:schemeClr val="dk1"/>
                </a:solidFill>
              </a:defRPr>
            </a:lvl6pPr>
            <a:lvl7pPr indent="-304800" lvl="6" marL="3200400" rtl="0">
              <a:lnSpc>
                <a:spcPct val="100000"/>
              </a:lnSpc>
              <a:spcBef>
                <a:spcPts val="800"/>
              </a:spcBef>
              <a:spcAft>
                <a:spcPts val="0"/>
              </a:spcAft>
              <a:buClr>
                <a:schemeClr val="dk1"/>
              </a:buClr>
              <a:buSzPts val="1200"/>
              <a:buChar char="●"/>
              <a:defRPr b="1" sz="1200">
                <a:solidFill>
                  <a:schemeClr val="dk1"/>
                </a:solidFill>
              </a:defRPr>
            </a:lvl7pPr>
            <a:lvl8pPr indent="-304800" lvl="7" marL="3657600" rtl="0">
              <a:lnSpc>
                <a:spcPct val="100000"/>
              </a:lnSpc>
              <a:spcBef>
                <a:spcPts val="800"/>
              </a:spcBef>
              <a:spcAft>
                <a:spcPts val="0"/>
              </a:spcAft>
              <a:buClr>
                <a:schemeClr val="dk1"/>
              </a:buClr>
              <a:buSzPts val="1200"/>
              <a:buChar char="○"/>
              <a:defRPr b="1" sz="1200">
                <a:solidFill>
                  <a:schemeClr val="dk1"/>
                </a:solidFill>
              </a:defRPr>
            </a:lvl8pPr>
            <a:lvl9pPr indent="-304800" lvl="8" marL="4114800" rtl="0">
              <a:lnSpc>
                <a:spcPct val="100000"/>
              </a:lnSpc>
              <a:spcBef>
                <a:spcPts val="800"/>
              </a:spcBef>
              <a:spcAft>
                <a:spcPts val="800"/>
              </a:spcAft>
              <a:buClr>
                <a:schemeClr val="dk1"/>
              </a:buClr>
              <a:buSzPts val="1200"/>
              <a:buChar char="■"/>
              <a:defRPr b="1" sz="1200">
                <a:solidFill>
                  <a:schemeClr val="dk1"/>
                </a:solidFill>
              </a:defRPr>
            </a:lvl9pPr>
          </a:lstStyle>
          <a:p/>
        </p:txBody>
      </p:sp>
      <p:pic>
        <p:nvPicPr>
          <p:cNvPr descr="ASU_Horiz_RGB_Digital_MaroonGold.png" id="31" name="Google Shape;31;p7"/>
          <p:cNvPicPr preferRelativeResize="0"/>
          <p:nvPr/>
        </p:nvPicPr>
        <p:blipFill rotWithShape="1">
          <a:blip r:embed="rId2">
            <a:alphaModFix/>
          </a:blip>
          <a:srcRect b="14158" l="3993" r="2039" t="13045"/>
          <a:stretch/>
        </p:blipFill>
        <p:spPr>
          <a:xfrm>
            <a:off x="310823" y="4137962"/>
            <a:ext cx="3767325" cy="8100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left">
  <p:cSld name="CUSTOM_23_1_1_1_1_1_1_2_1_1_1">
    <p:spTree>
      <p:nvGrpSpPr>
        <p:cNvPr id="2197" name="Shape 2197"/>
        <p:cNvGrpSpPr/>
        <p:nvPr/>
      </p:nvGrpSpPr>
      <p:grpSpPr>
        <a:xfrm>
          <a:off x="0" y="0"/>
          <a:ext cx="0" cy="0"/>
          <a:chOff x="0" y="0"/>
          <a:chExt cx="0" cy="0"/>
        </a:xfrm>
      </p:grpSpPr>
      <p:sp>
        <p:nvSpPr>
          <p:cNvPr id="2198" name="Google Shape;2198;p61"/>
          <p:cNvSpPr/>
          <p:nvPr>
            <p:ph idx="2" type="pic"/>
          </p:nvPr>
        </p:nvSpPr>
        <p:spPr>
          <a:xfrm>
            <a:off x="18450" y="-9225"/>
            <a:ext cx="9144000" cy="5143500"/>
          </a:xfrm>
          <a:prstGeom prst="rect">
            <a:avLst/>
          </a:prstGeom>
          <a:noFill/>
          <a:ln>
            <a:noFill/>
          </a:ln>
        </p:spPr>
      </p:sp>
      <p:sp>
        <p:nvSpPr>
          <p:cNvPr id="2199" name="Google Shape;2199;p61"/>
          <p:cNvSpPr txBox="1"/>
          <p:nvPr>
            <p:ph type="title"/>
          </p:nvPr>
        </p:nvSpPr>
        <p:spPr>
          <a:xfrm>
            <a:off x="320050" y="315900"/>
            <a:ext cx="33339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200" name="Google Shape;2200;p61"/>
          <p:cNvSpPr txBox="1"/>
          <p:nvPr>
            <p:ph idx="1" type="body"/>
          </p:nvPr>
        </p:nvSpPr>
        <p:spPr>
          <a:xfrm>
            <a:off x="420625" y="1254875"/>
            <a:ext cx="3043500" cy="357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grid, left">
  <p:cSld name="CUSTOM_23_1_1_1_1_2_1_1_1_1_1">
    <p:spTree>
      <p:nvGrpSpPr>
        <p:cNvPr id="2201" name="Shape 2201"/>
        <p:cNvGrpSpPr/>
        <p:nvPr/>
      </p:nvGrpSpPr>
      <p:grpSpPr>
        <a:xfrm>
          <a:off x="0" y="0"/>
          <a:ext cx="0" cy="0"/>
          <a:chOff x="0" y="0"/>
          <a:chExt cx="0" cy="0"/>
        </a:xfrm>
      </p:grpSpPr>
      <p:sp>
        <p:nvSpPr>
          <p:cNvPr id="2202" name="Google Shape;2202;p62"/>
          <p:cNvSpPr/>
          <p:nvPr/>
        </p:nvSpPr>
        <p:spPr>
          <a:xfrm>
            <a:off x="6611100" y="-2275"/>
            <a:ext cx="253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2"/>
          <p:cNvSpPr txBox="1"/>
          <p:nvPr>
            <p:ph type="title"/>
          </p:nvPr>
        </p:nvSpPr>
        <p:spPr>
          <a:xfrm>
            <a:off x="426725" y="881335"/>
            <a:ext cx="36606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04" name="Google Shape;2204;p62"/>
          <p:cNvSpPr txBox="1"/>
          <p:nvPr>
            <p:ph idx="1" type="body"/>
          </p:nvPr>
        </p:nvSpPr>
        <p:spPr>
          <a:xfrm>
            <a:off x="417650" y="1642701"/>
            <a:ext cx="3669600" cy="2996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05" name="Google Shape;2205;p62"/>
          <p:cNvSpPr/>
          <p:nvPr>
            <p:ph idx="2" type="pic"/>
          </p:nvPr>
        </p:nvSpPr>
        <p:spPr>
          <a:xfrm>
            <a:off x="7452350" y="530400"/>
            <a:ext cx="1353000" cy="4108500"/>
          </a:xfrm>
          <a:prstGeom prst="rect">
            <a:avLst/>
          </a:prstGeom>
          <a:noFill/>
          <a:ln>
            <a:noFill/>
          </a:ln>
        </p:spPr>
      </p:sp>
      <p:sp>
        <p:nvSpPr>
          <p:cNvPr id="2206" name="Google Shape;2206;p62"/>
          <p:cNvSpPr/>
          <p:nvPr>
            <p:ph idx="3" type="pic"/>
          </p:nvPr>
        </p:nvSpPr>
        <p:spPr>
          <a:xfrm>
            <a:off x="4617725" y="530400"/>
            <a:ext cx="2782500" cy="1997700"/>
          </a:xfrm>
          <a:prstGeom prst="rect">
            <a:avLst/>
          </a:prstGeom>
          <a:noFill/>
          <a:ln>
            <a:noFill/>
          </a:ln>
        </p:spPr>
      </p:sp>
      <p:sp>
        <p:nvSpPr>
          <p:cNvPr id="2207" name="Google Shape;2207;p62"/>
          <p:cNvSpPr/>
          <p:nvPr>
            <p:ph idx="4" type="pic"/>
          </p:nvPr>
        </p:nvSpPr>
        <p:spPr>
          <a:xfrm>
            <a:off x="4617725" y="2599800"/>
            <a:ext cx="2782500" cy="20391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left">
  <p:cSld name="CUSTOM_23_1_1_2_1_1_1_1_1_1_1">
    <p:spTree>
      <p:nvGrpSpPr>
        <p:cNvPr id="2208" name="Shape 2208"/>
        <p:cNvGrpSpPr/>
        <p:nvPr/>
      </p:nvGrpSpPr>
      <p:grpSpPr>
        <a:xfrm>
          <a:off x="0" y="0"/>
          <a:ext cx="0" cy="0"/>
          <a:chOff x="0" y="0"/>
          <a:chExt cx="0" cy="0"/>
        </a:xfrm>
      </p:grpSpPr>
      <p:pic>
        <p:nvPicPr>
          <p:cNvPr id="2209" name="Google Shape;2209;p63"/>
          <p:cNvPicPr preferRelativeResize="0"/>
          <p:nvPr/>
        </p:nvPicPr>
        <p:blipFill>
          <a:blip r:embed="rId2">
            <a:alphaModFix/>
          </a:blip>
          <a:stretch>
            <a:fillRect/>
          </a:stretch>
        </p:blipFill>
        <p:spPr>
          <a:xfrm>
            <a:off x="0" y="-2225"/>
            <a:ext cx="9144003" cy="5147949"/>
          </a:xfrm>
          <a:prstGeom prst="rect">
            <a:avLst/>
          </a:prstGeom>
          <a:noFill/>
          <a:ln>
            <a:noFill/>
          </a:ln>
        </p:spPr>
      </p:pic>
      <p:sp>
        <p:nvSpPr>
          <p:cNvPr id="2210" name="Google Shape;2210;p63"/>
          <p:cNvSpPr/>
          <p:nvPr/>
        </p:nvSpPr>
        <p:spPr>
          <a:xfrm>
            <a:off x="320050" y="544400"/>
            <a:ext cx="7543800" cy="380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3"/>
          <p:cNvSpPr txBox="1"/>
          <p:nvPr>
            <p:ph type="title"/>
          </p:nvPr>
        </p:nvSpPr>
        <p:spPr>
          <a:xfrm>
            <a:off x="426725" y="1144150"/>
            <a:ext cx="2508600" cy="5409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12" name="Google Shape;2212;p63"/>
          <p:cNvSpPr txBox="1"/>
          <p:nvPr>
            <p:ph idx="1" type="body"/>
          </p:nvPr>
        </p:nvSpPr>
        <p:spPr>
          <a:xfrm>
            <a:off x="417650" y="1873100"/>
            <a:ext cx="2517600" cy="1942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13" name="Google Shape;2213;p63"/>
          <p:cNvSpPr/>
          <p:nvPr>
            <p:ph idx="2" type="pic"/>
          </p:nvPr>
        </p:nvSpPr>
        <p:spPr>
          <a:xfrm>
            <a:off x="7675230" y="1144150"/>
            <a:ext cx="1472100" cy="2518800"/>
          </a:xfrm>
          <a:prstGeom prst="rect">
            <a:avLst/>
          </a:prstGeom>
          <a:noFill/>
          <a:ln>
            <a:noFill/>
          </a:ln>
        </p:spPr>
      </p:sp>
      <p:sp>
        <p:nvSpPr>
          <p:cNvPr id="2214" name="Google Shape;2214;p63"/>
          <p:cNvSpPr/>
          <p:nvPr>
            <p:ph idx="3" type="pic"/>
          </p:nvPr>
        </p:nvSpPr>
        <p:spPr>
          <a:xfrm>
            <a:off x="6201934" y="1144150"/>
            <a:ext cx="1472100" cy="2518800"/>
          </a:xfrm>
          <a:prstGeom prst="rect">
            <a:avLst/>
          </a:prstGeom>
          <a:noFill/>
          <a:ln>
            <a:noFill/>
          </a:ln>
        </p:spPr>
      </p:sp>
      <p:sp>
        <p:nvSpPr>
          <p:cNvPr id="2215" name="Google Shape;2215;p63"/>
          <p:cNvSpPr/>
          <p:nvPr>
            <p:ph idx="4" type="pic"/>
          </p:nvPr>
        </p:nvSpPr>
        <p:spPr>
          <a:xfrm>
            <a:off x="4728604" y="1144150"/>
            <a:ext cx="1472100" cy="2518800"/>
          </a:xfrm>
          <a:prstGeom prst="rect">
            <a:avLst/>
          </a:prstGeom>
          <a:noFill/>
          <a:ln>
            <a:noFill/>
          </a:ln>
        </p:spPr>
      </p:sp>
      <p:sp>
        <p:nvSpPr>
          <p:cNvPr id="2216" name="Google Shape;2216;p63"/>
          <p:cNvSpPr/>
          <p:nvPr>
            <p:ph idx="5" type="pic"/>
          </p:nvPr>
        </p:nvSpPr>
        <p:spPr>
          <a:xfrm>
            <a:off x="3255275" y="1144150"/>
            <a:ext cx="1472100" cy="25188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ayout">
  <p:cSld name="CUSTOM_22_1_1_1_1_1_1_1_1_1_1_1">
    <p:spTree>
      <p:nvGrpSpPr>
        <p:cNvPr id="2217" name="Shape 2217"/>
        <p:cNvGrpSpPr/>
        <p:nvPr/>
      </p:nvGrpSpPr>
      <p:grpSpPr>
        <a:xfrm>
          <a:off x="0" y="0"/>
          <a:ext cx="0" cy="0"/>
          <a:chOff x="0" y="0"/>
          <a:chExt cx="0" cy="0"/>
        </a:xfrm>
      </p:grpSpPr>
      <p:sp>
        <p:nvSpPr>
          <p:cNvPr id="2218" name="Google Shape;2218;p64"/>
          <p:cNvSpPr txBox="1"/>
          <p:nvPr>
            <p:ph idx="1" type="body"/>
          </p:nvPr>
        </p:nvSpPr>
        <p:spPr>
          <a:xfrm>
            <a:off x="420625" y="1301025"/>
            <a:ext cx="3355800" cy="1260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219" name="Google Shape;2219;p64"/>
          <p:cNvSpPr txBox="1"/>
          <p:nvPr>
            <p:ph type="title"/>
          </p:nvPr>
        </p:nvSpPr>
        <p:spPr>
          <a:xfrm>
            <a:off x="424925" y="511525"/>
            <a:ext cx="3355800" cy="3726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20" name="Google Shape;2220;p64"/>
          <p:cNvSpPr txBox="1"/>
          <p:nvPr/>
        </p:nvSpPr>
        <p:spPr>
          <a:xfrm>
            <a:off x="0" y="0"/>
            <a:ext cx="323700" cy="2561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221" name="Google Shape;2221;p64"/>
          <p:cNvSpPr/>
          <p:nvPr>
            <p:ph idx="2" type="pic"/>
          </p:nvPr>
        </p:nvSpPr>
        <p:spPr>
          <a:xfrm>
            <a:off x="4197100" y="-18450"/>
            <a:ext cx="4947000" cy="2587800"/>
          </a:xfrm>
          <a:prstGeom prst="rect">
            <a:avLst/>
          </a:prstGeom>
          <a:noFill/>
          <a:ln>
            <a:noFill/>
          </a:ln>
        </p:spPr>
      </p:sp>
      <p:sp>
        <p:nvSpPr>
          <p:cNvPr id="2222" name="Google Shape;2222;p64"/>
          <p:cNvSpPr txBox="1"/>
          <p:nvPr>
            <p:ph idx="3" type="subTitle"/>
          </p:nvPr>
        </p:nvSpPr>
        <p:spPr>
          <a:xfrm>
            <a:off x="738175"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223" name="Google Shape;2223;p64"/>
          <p:cNvSpPr txBox="1"/>
          <p:nvPr>
            <p:ph idx="4" type="body"/>
          </p:nvPr>
        </p:nvSpPr>
        <p:spPr>
          <a:xfrm>
            <a:off x="738175" y="3519658"/>
            <a:ext cx="1355700" cy="249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224" name="Google Shape;2224;p64"/>
          <p:cNvSpPr txBox="1"/>
          <p:nvPr>
            <p:ph idx="5" type="body"/>
          </p:nvPr>
        </p:nvSpPr>
        <p:spPr>
          <a:xfrm>
            <a:off x="738175" y="3884575"/>
            <a:ext cx="1355700" cy="94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400"/>
              </a:spcBef>
              <a:spcAft>
                <a:spcPts val="0"/>
              </a:spcAft>
              <a:buSzPts val="800"/>
              <a:buChar char="○"/>
              <a:defRPr sz="800"/>
            </a:lvl2pPr>
            <a:lvl3pPr indent="-279400" lvl="2" marL="1371600" rtl="0">
              <a:lnSpc>
                <a:spcPct val="100000"/>
              </a:lnSpc>
              <a:spcBef>
                <a:spcPts val="400"/>
              </a:spcBef>
              <a:spcAft>
                <a:spcPts val="0"/>
              </a:spcAft>
              <a:buSzPts val="800"/>
              <a:buChar char="■"/>
              <a:defRPr sz="800"/>
            </a:lvl3pPr>
            <a:lvl4pPr indent="-279400" lvl="3" marL="1828800" rtl="0">
              <a:lnSpc>
                <a:spcPct val="100000"/>
              </a:lnSpc>
              <a:spcBef>
                <a:spcPts val="400"/>
              </a:spcBef>
              <a:spcAft>
                <a:spcPts val="0"/>
              </a:spcAft>
              <a:buSzPts val="800"/>
              <a:buChar char="●"/>
              <a:defRPr sz="800"/>
            </a:lvl4pPr>
            <a:lvl5pPr indent="-279400" lvl="4" marL="2286000" rtl="0">
              <a:lnSpc>
                <a:spcPct val="100000"/>
              </a:lnSpc>
              <a:spcBef>
                <a:spcPts val="400"/>
              </a:spcBef>
              <a:spcAft>
                <a:spcPts val="0"/>
              </a:spcAft>
              <a:buSzPts val="800"/>
              <a:buChar char="○"/>
              <a:defRPr sz="800"/>
            </a:lvl5pPr>
            <a:lvl6pPr indent="-279400" lvl="5" marL="2743200" rtl="0">
              <a:lnSpc>
                <a:spcPct val="100000"/>
              </a:lnSpc>
              <a:spcBef>
                <a:spcPts val="400"/>
              </a:spcBef>
              <a:spcAft>
                <a:spcPts val="0"/>
              </a:spcAft>
              <a:buSzPts val="800"/>
              <a:buChar char="■"/>
              <a:defRPr sz="800"/>
            </a:lvl6pPr>
            <a:lvl7pPr indent="-279400" lvl="6" marL="3200400" rtl="0">
              <a:lnSpc>
                <a:spcPct val="100000"/>
              </a:lnSpc>
              <a:spcBef>
                <a:spcPts val="400"/>
              </a:spcBef>
              <a:spcAft>
                <a:spcPts val="0"/>
              </a:spcAft>
              <a:buSzPts val="800"/>
              <a:buChar char="●"/>
              <a:defRPr sz="800"/>
            </a:lvl7pPr>
            <a:lvl8pPr indent="-279400" lvl="7" marL="3657600" rtl="0">
              <a:lnSpc>
                <a:spcPct val="100000"/>
              </a:lnSpc>
              <a:spcBef>
                <a:spcPts val="400"/>
              </a:spcBef>
              <a:spcAft>
                <a:spcPts val="0"/>
              </a:spcAft>
              <a:buSzPts val="800"/>
              <a:buChar char="○"/>
              <a:defRPr sz="800"/>
            </a:lvl8pPr>
            <a:lvl9pPr indent="-279400" lvl="8" marL="4114800" rtl="0">
              <a:lnSpc>
                <a:spcPct val="100000"/>
              </a:lnSpc>
              <a:spcBef>
                <a:spcPts val="400"/>
              </a:spcBef>
              <a:spcAft>
                <a:spcPts val="400"/>
              </a:spcAft>
              <a:buSzPts val="800"/>
              <a:buChar char="■"/>
              <a:defRPr sz="800"/>
            </a:lvl9pPr>
          </a:lstStyle>
          <a:p/>
        </p:txBody>
      </p:sp>
      <p:sp>
        <p:nvSpPr>
          <p:cNvPr id="2225" name="Google Shape;2225;p64"/>
          <p:cNvSpPr txBox="1"/>
          <p:nvPr>
            <p:ph idx="6" type="subTitle"/>
          </p:nvPr>
        </p:nvSpPr>
        <p:spPr>
          <a:xfrm>
            <a:off x="6611100"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226" name="Google Shape;2226;p64"/>
          <p:cNvSpPr txBox="1"/>
          <p:nvPr>
            <p:ph idx="7" type="body"/>
          </p:nvPr>
        </p:nvSpPr>
        <p:spPr>
          <a:xfrm>
            <a:off x="6611100" y="3519658"/>
            <a:ext cx="1355700" cy="249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227" name="Google Shape;2227;p64"/>
          <p:cNvSpPr txBox="1"/>
          <p:nvPr>
            <p:ph idx="8" type="body"/>
          </p:nvPr>
        </p:nvSpPr>
        <p:spPr>
          <a:xfrm>
            <a:off x="6611100" y="3884575"/>
            <a:ext cx="1355700" cy="94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400"/>
              </a:spcBef>
              <a:spcAft>
                <a:spcPts val="0"/>
              </a:spcAft>
              <a:buSzPts val="800"/>
              <a:buChar char="○"/>
              <a:defRPr sz="800"/>
            </a:lvl2pPr>
            <a:lvl3pPr indent="-279400" lvl="2" marL="1371600" rtl="0">
              <a:lnSpc>
                <a:spcPct val="100000"/>
              </a:lnSpc>
              <a:spcBef>
                <a:spcPts val="400"/>
              </a:spcBef>
              <a:spcAft>
                <a:spcPts val="0"/>
              </a:spcAft>
              <a:buSzPts val="800"/>
              <a:buChar char="■"/>
              <a:defRPr sz="800"/>
            </a:lvl3pPr>
            <a:lvl4pPr indent="-279400" lvl="3" marL="1828800" rtl="0">
              <a:lnSpc>
                <a:spcPct val="100000"/>
              </a:lnSpc>
              <a:spcBef>
                <a:spcPts val="400"/>
              </a:spcBef>
              <a:spcAft>
                <a:spcPts val="0"/>
              </a:spcAft>
              <a:buSzPts val="800"/>
              <a:buChar char="●"/>
              <a:defRPr sz="800"/>
            </a:lvl4pPr>
            <a:lvl5pPr indent="-279400" lvl="4" marL="2286000" rtl="0">
              <a:lnSpc>
                <a:spcPct val="100000"/>
              </a:lnSpc>
              <a:spcBef>
                <a:spcPts val="400"/>
              </a:spcBef>
              <a:spcAft>
                <a:spcPts val="0"/>
              </a:spcAft>
              <a:buSzPts val="800"/>
              <a:buChar char="○"/>
              <a:defRPr sz="800"/>
            </a:lvl5pPr>
            <a:lvl6pPr indent="-279400" lvl="5" marL="2743200" rtl="0">
              <a:lnSpc>
                <a:spcPct val="100000"/>
              </a:lnSpc>
              <a:spcBef>
                <a:spcPts val="400"/>
              </a:spcBef>
              <a:spcAft>
                <a:spcPts val="0"/>
              </a:spcAft>
              <a:buSzPts val="800"/>
              <a:buChar char="■"/>
              <a:defRPr sz="800"/>
            </a:lvl6pPr>
            <a:lvl7pPr indent="-279400" lvl="6" marL="3200400" rtl="0">
              <a:lnSpc>
                <a:spcPct val="100000"/>
              </a:lnSpc>
              <a:spcBef>
                <a:spcPts val="400"/>
              </a:spcBef>
              <a:spcAft>
                <a:spcPts val="0"/>
              </a:spcAft>
              <a:buSzPts val="800"/>
              <a:buChar char="●"/>
              <a:defRPr sz="800"/>
            </a:lvl7pPr>
            <a:lvl8pPr indent="-279400" lvl="7" marL="3657600" rtl="0">
              <a:lnSpc>
                <a:spcPct val="100000"/>
              </a:lnSpc>
              <a:spcBef>
                <a:spcPts val="400"/>
              </a:spcBef>
              <a:spcAft>
                <a:spcPts val="0"/>
              </a:spcAft>
              <a:buSzPts val="800"/>
              <a:buChar char="○"/>
              <a:defRPr sz="800"/>
            </a:lvl8pPr>
            <a:lvl9pPr indent="-279400" lvl="8" marL="4114800" rtl="0">
              <a:lnSpc>
                <a:spcPct val="100000"/>
              </a:lnSpc>
              <a:spcBef>
                <a:spcPts val="400"/>
              </a:spcBef>
              <a:spcAft>
                <a:spcPts val="400"/>
              </a:spcAft>
              <a:buSzPts val="800"/>
              <a:buChar char="■"/>
              <a:defRPr sz="800"/>
            </a:lvl9pPr>
          </a:lstStyle>
          <a:p/>
        </p:txBody>
      </p:sp>
      <p:sp>
        <p:nvSpPr>
          <p:cNvPr id="2228" name="Google Shape;2228;p64"/>
          <p:cNvSpPr txBox="1"/>
          <p:nvPr>
            <p:ph idx="9" type="subTitle"/>
          </p:nvPr>
        </p:nvSpPr>
        <p:spPr>
          <a:xfrm>
            <a:off x="3674613"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229" name="Google Shape;2229;p64"/>
          <p:cNvSpPr txBox="1"/>
          <p:nvPr>
            <p:ph idx="13" type="body"/>
          </p:nvPr>
        </p:nvSpPr>
        <p:spPr>
          <a:xfrm>
            <a:off x="3674613" y="3519658"/>
            <a:ext cx="1355700" cy="2490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355600" lvl="1" marL="914400" rtl="0">
              <a:lnSpc>
                <a:spcPct val="100000"/>
              </a:lnSpc>
              <a:spcBef>
                <a:spcPts val="800"/>
              </a:spcBef>
              <a:spcAft>
                <a:spcPts val="0"/>
              </a:spcAft>
              <a:buSzPts val="2000"/>
              <a:buChar char="○"/>
              <a:defRPr/>
            </a:lvl2pPr>
            <a:lvl3pPr indent="-355600" lvl="2" marL="1371600" rtl="0">
              <a:lnSpc>
                <a:spcPct val="100000"/>
              </a:lnSpc>
              <a:spcBef>
                <a:spcPts val="800"/>
              </a:spcBef>
              <a:spcAft>
                <a:spcPts val="0"/>
              </a:spcAft>
              <a:buSzPts val="2000"/>
              <a:buChar char="■"/>
              <a:defRPr/>
            </a:lvl3pPr>
            <a:lvl4pPr indent="-355600" lvl="3" marL="1828800" rtl="0">
              <a:lnSpc>
                <a:spcPct val="100000"/>
              </a:lnSpc>
              <a:spcBef>
                <a:spcPts val="800"/>
              </a:spcBef>
              <a:spcAft>
                <a:spcPts val="0"/>
              </a:spcAft>
              <a:buSzPts val="2000"/>
              <a:buChar char="●"/>
              <a:defRPr/>
            </a:lvl4pPr>
            <a:lvl5pPr indent="-355600" lvl="4" marL="2286000" rtl="0">
              <a:lnSpc>
                <a:spcPct val="100000"/>
              </a:lnSpc>
              <a:spcBef>
                <a:spcPts val="800"/>
              </a:spcBef>
              <a:spcAft>
                <a:spcPts val="0"/>
              </a:spcAft>
              <a:buSzPts val="2000"/>
              <a:buChar char="○"/>
              <a:defRPr/>
            </a:lvl5pPr>
            <a:lvl6pPr indent="-355600" lvl="5" marL="2743200" rtl="0">
              <a:lnSpc>
                <a:spcPct val="100000"/>
              </a:lnSpc>
              <a:spcBef>
                <a:spcPts val="800"/>
              </a:spcBef>
              <a:spcAft>
                <a:spcPts val="0"/>
              </a:spcAft>
              <a:buSzPts val="2000"/>
              <a:buChar char="■"/>
              <a:defRPr/>
            </a:lvl6pPr>
            <a:lvl7pPr indent="-355600" lvl="6" marL="3200400" rtl="0">
              <a:lnSpc>
                <a:spcPct val="100000"/>
              </a:lnSpc>
              <a:spcBef>
                <a:spcPts val="800"/>
              </a:spcBef>
              <a:spcAft>
                <a:spcPts val="0"/>
              </a:spcAft>
              <a:buSzPts val="2000"/>
              <a:buChar char="●"/>
              <a:defRPr/>
            </a:lvl7pPr>
            <a:lvl8pPr indent="-355600" lvl="7" marL="3657600" rtl="0">
              <a:lnSpc>
                <a:spcPct val="100000"/>
              </a:lnSpc>
              <a:spcBef>
                <a:spcPts val="800"/>
              </a:spcBef>
              <a:spcAft>
                <a:spcPts val="0"/>
              </a:spcAft>
              <a:buSzPts val="2000"/>
              <a:buChar char="○"/>
              <a:defRPr/>
            </a:lvl8pPr>
            <a:lvl9pPr indent="-355600" lvl="8" marL="4114800" rtl="0">
              <a:lnSpc>
                <a:spcPct val="100000"/>
              </a:lnSpc>
              <a:spcBef>
                <a:spcPts val="800"/>
              </a:spcBef>
              <a:spcAft>
                <a:spcPts val="800"/>
              </a:spcAft>
              <a:buSzPts val="2000"/>
              <a:buChar char="■"/>
              <a:defRPr/>
            </a:lvl9pPr>
          </a:lstStyle>
          <a:p/>
        </p:txBody>
      </p:sp>
      <p:sp>
        <p:nvSpPr>
          <p:cNvPr id="2230" name="Google Shape;2230;p64"/>
          <p:cNvSpPr txBox="1"/>
          <p:nvPr>
            <p:ph idx="14" type="body"/>
          </p:nvPr>
        </p:nvSpPr>
        <p:spPr>
          <a:xfrm>
            <a:off x="3674613" y="3884575"/>
            <a:ext cx="1355700" cy="9435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279400" lvl="1" marL="914400" rtl="0">
              <a:spcBef>
                <a:spcPts val="400"/>
              </a:spcBef>
              <a:spcAft>
                <a:spcPts val="0"/>
              </a:spcAft>
              <a:buSzPts val="800"/>
              <a:buChar char="○"/>
              <a:defRPr sz="800"/>
            </a:lvl2pPr>
            <a:lvl3pPr indent="-279400" lvl="2" marL="1371600" rtl="0">
              <a:spcBef>
                <a:spcPts val="400"/>
              </a:spcBef>
              <a:spcAft>
                <a:spcPts val="0"/>
              </a:spcAft>
              <a:buSzPts val="800"/>
              <a:buChar char="■"/>
              <a:defRPr sz="800"/>
            </a:lvl3pPr>
            <a:lvl4pPr indent="-279400" lvl="3" marL="1828800" rtl="0">
              <a:spcBef>
                <a:spcPts val="400"/>
              </a:spcBef>
              <a:spcAft>
                <a:spcPts val="0"/>
              </a:spcAft>
              <a:buSzPts val="800"/>
              <a:buChar char="●"/>
              <a:defRPr sz="800"/>
            </a:lvl4pPr>
            <a:lvl5pPr indent="-279400" lvl="4" marL="2286000" rtl="0">
              <a:spcBef>
                <a:spcPts val="400"/>
              </a:spcBef>
              <a:spcAft>
                <a:spcPts val="0"/>
              </a:spcAft>
              <a:buSzPts val="800"/>
              <a:buChar char="○"/>
              <a:defRPr sz="800"/>
            </a:lvl5pPr>
            <a:lvl6pPr indent="-279400" lvl="5" marL="2743200" rtl="0">
              <a:spcBef>
                <a:spcPts val="400"/>
              </a:spcBef>
              <a:spcAft>
                <a:spcPts val="0"/>
              </a:spcAft>
              <a:buSzPts val="800"/>
              <a:buChar char="■"/>
              <a:defRPr sz="800"/>
            </a:lvl6pPr>
            <a:lvl7pPr indent="-279400" lvl="6" marL="3200400" rtl="0">
              <a:spcBef>
                <a:spcPts val="400"/>
              </a:spcBef>
              <a:spcAft>
                <a:spcPts val="0"/>
              </a:spcAft>
              <a:buSzPts val="800"/>
              <a:buChar char="●"/>
              <a:defRPr sz="800"/>
            </a:lvl7pPr>
            <a:lvl8pPr indent="-279400" lvl="7" marL="3657600" rtl="0">
              <a:spcBef>
                <a:spcPts val="400"/>
              </a:spcBef>
              <a:spcAft>
                <a:spcPts val="0"/>
              </a:spcAft>
              <a:buSzPts val="800"/>
              <a:buChar char="○"/>
              <a:defRPr sz="800"/>
            </a:lvl8pPr>
            <a:lvl9pPr indent="-279400" lvl="8" marL="4114800" rtl="0">
              <a:spcBef>
                <a:spcPts val="400"/>
              </a:spcBef>
              <a:spcAft>
                <a:spcPts val="400"/>
              </a:spcAft>
              <a:buSzPts val="800"/>
              <a:buChar char="■"/>
              <a:defRPr sz="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for facts or numbers">
  <p:cSld name="CUSTOM_23_1_1_1_1_1_1_1_1_1_1_1">
    <p:spTree>
      <p:nvGrpSpPr>
        <p:cNvPr id="2231" name="Shape 2231"/>
        <p:cNvGrpSpPr/>
        <p:nvPr/>
      </p:nvGrpSpPr>
      <p:grpSpPr>
        <a:xfrm>
          <a:off x="0" y="0"/>
          <a:ext cx="0" cy="0"/>
          <a:chOff x="0" y="0"/>
          <a:chExt cx="0" cy="0"/>
        </a:xfrm>
      </p:grpSpPr>
      <p:sp>
        <p:nvSpPr>
          <p:cNvPr id="2232" name="Google Shape;2232;p65"/>
          <p:cNvSpPr/>
          <p:nvPr>
            <p:ph idx="2" type="pic"/>
          </p:nvPr>
        </p:nvSpPr>
        <p:spPr>
          <a:xfrm>
            <a:off x="18450" y="-9225"/>
            <a:ext cx="9144000" cy="5143500"/>
          </a:xfrm>
          <a:prstGeom prst="rect">
            <a:avLst/>
          </a:prstGeom>
          <a:noFill/>
          <a:ln>
            <a:noFill/>
          </a:ln>
        </p:spPr>
      </p:sp>
      <p:sp>
        <p:nvSpPr>
          <p:cNvPr id="2233" name="Google Shape;2233;p65"/>
          <p:cNvSpPr txBox="1"/>
          <p:nvPr>
            <p:ph type="title"/>
          </p:nvPr>
        </p:nvSpPr>
        <p:spPr>
          <a:xfrm>
            <a:off x="0" y="-9225"/>
            <a:ext cx="9022200" cy="5152800"/>
          </a:xfrm>
          <a:prstGeom prst="rect">
            <a:avLst/>
          </a:prstGeom>
          <a:solidFill>
            <a:srgbClr val="191919">
              <a:alpha val="74300"/>
            </a:srgbClr>
          </a:solidFill>
        </p:spPr>
        <p:txBody>
          <a:bodyPr anchorCtr="0" anchor="t" bIns="182875" lIns="411475" spcFirstLastPara="1" rIns="91425" wrap="square" tIns="320025">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234" name="Google Shape;2234;p65"/>
          <p:cNvSpPr txBox="1"/>
          <p:nvPr>
            <p:ph idx="1" type="body"/>
          </p:nvPr>
        </p:nvSpPr>
        <p:spPr>
          <a:xfrm>
            <a:off x="420625" y="1485525"/>
            <a:ext cx="3663000" cy="6735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accent1"/>
              </a:buClr>
              <a:buSzPts val="3600"/>
              <a:buChar char="●"/>
              <a:defRPr b="1" sz="3600">
                <a:solidFill>
                  <a:schemeClr val="accent1"/>
                </a:solidFill>
              </a:defRPr>
            </a:lvl1pPr>
            <a:lvl2pPr indent="-457200" lvl="1" marL="914400" rtl="0">
              <a:spcBef>
                <a:spcPts val="800"/>
              </a:spcBef>
              <a:spcAft>
                <a:spcPts val="0"/>
              </a:spcAft>
              <a:buClr>
                <a:schemeClr val="accent1"/>
              </a:buClr>
              <a:buSzPts val="3600"/>
              <a:buChar char="○"/>
              <a:defRPr b="1" sz="3600">
                <a:solidFill>
                  <a:schemeClr val="accent1"/>
                </a:solidFill>
              </a:defRPr>
            </a:lvl2pPr>
            <a:lvl3pPr indent="-457200" lvl="2" marL="1371600" rtl="0">
              <a:spcBef>
                <a:spcPts val="800"/>
              </a:spcBef>
              <a:spcAft>
                <a:spcPts val="0"/>
              </a:spcAft>
              <a:buClr>
                <a:schemeClr val="accent1"/>
              </a:buClr>
              <a:buSzPts val="3600"/>
              <a:buChar char="■"/>
              <a:defRPr b="1" sz="3600">
                <a:solidFill>
                  <a:schemeClr val="accent1"/>
                </a:solidFill>
              </a:defRPr>
            </a:lvl3pPr>
            <a:lvl4pPr indent="-457200" lvl="3" marL="1828800" rtl="0">
              <a:spcBef>
                <a:spcPts val="800"/>
              </a:spcBef>
              <a:spcAft>
                <a:spcPts val="0"/>
              </a:spcAft>
              <a:buClr>
                <a:schemeClr val="accent1"/>
              </a:buClr>
              <a:buSzPts val="3600"/>
              <a:buChar char="●"/>
              <a:defRPr b="1" sz="3600">
                <a:solidFill>
                  <a:schemeClr val="accent1"/>
                </a:solidFill>
              </a:defRPr>
            </a:lvl4pPr>
            <a:lvl5pPr indent="-457200" lvl="4" marL="2286000" rtl="0">
              <a:spcBef>
                <a:spcPts val="800"/>
              </a:spcBef>
              <a:spcAft>
                <a:spcPts val="0"/>
              </a:spcAft>
              <a:buClr>
                <a:schemeClr val="accent1"/>
              </a:buClr>
              <a:buSzPts val="3600"/>
              <a:buChar char="○"/>
              <a:defRPr b="1" sz="3600">
                <a:solidFill>
                  <a:schemeClr val="accent1"/>
                </a:solidFill>
              </a:defRPr>
            </a:lvl5pPr>
            <a:lvl6pPr indent="-457200" lvl="5" marL="2743200" rtl="0">
              <a:spcBef>
                <a:spcPts val="800"/>
              </a:spcBef>
              <a:spcAft>
                <a:spcPts val="0"/>
              </a:spcAft>
              <a:buClr>
                <a:schemeClr val="accent1"/>
              </a:buClr>
              <a:buSzPts val="3600"/>
              <a:buChar char="■"/>
              <a:defRPr b="1" sz="3600">
                <a:solidFill>
                  <a:schemeClr val="accent1"/>
                </a:solidFill>
              </a:defRPr>
            </a:lvl6pPr>
            <a:lvl7pPr indent="-457200" lvl="6" marL="3200400" rtl="0">
              <a:spcBef>
                <a:spcPts val="800"/>
              </a:spcBef>
              <a:spcAft>
                <a:spcPts val="0"/>
              </a:spcAft>
              <a:buClr>
                <a:schemeClr val="accent1"/>
              </a:buClr>
              <a:buSzPts val="3600"/>
              <a:buChar char="●"/>
              <a:defRPr b="1" sz="3600">
                <a:solidFill>
                  <a:schemeClr val="accent1"/>
                </a:solidFill>
              </a:defRPr>
            </a:lvl7pPr>
            <a:lvl8pPr indent="-457200" lvl="7" marL="3657600" rtl="0">
              <a:spcBef>
                <a:spcPts val="800"/>
              </a:spcBef>
              <a:spcAft>
                <a:spcPts val="0"/>
              </a:spcAft>
              <a:buClr>
                <a:schemeClr val="accent1"/>
              </a:buClr>
              <a:buSzPts val="3600"/>
              <a:buChar char="○"/>
              <a:defRPr b="1" sz="3600">
                <a:solidFill>
                  <a:schemeClr val="accent1"/>
                </a:solidFill>
              </a:defRPr>
            </a:lvl8pPr>
            <a:lvl9pPr indent="-457200" lvl="8" marL="4114800" rtl="0">
              <a:spcBef>
                <a:spcPts val="800"/>
              </a:spcBef>
              <a:spcAft>
                <a:spcPts val="800"/>
              </a:spcAft>
              <a:buClr>
                <a:schemeClr val="accent1"/>
              </a:buClr>
              <a:buSzPts val="3600"/>
              <a:buChar char="■"/>
              <a:defRPr b="1" sz="3600">
                <a:solidFill>
                  <a:schemeClr val="accent1"/>
                </a:solidFill>
              </a:defRPr>
            </a:lvl9pPr>
          </a:lstStyle>
          <a:p/>
        </p:txBody>
      </p:sp>
      <p:sp>
        <p:nvSpPr>
          <p:cNvPr id="2235" name="Google Shape;2235;p65"/>
          <p:cNvSpPr txBox="1"/>
          <p:nvPr>
            <p:ph idx="3" type="body"/>
          </p:nvPr>
        </p:nvSpPr>
        <p:spPr>
          <a:xfrm>
            <a:off x="420625" y="2235000"/>
            <a:ext cx="3663000" cy="3345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b="1">
                <a:solidFill>
                  <a:schemeClr val="lt1"/>
                </a:solidFill>
              </a:defRPr>
            </a:lvl1pPr>
            <a:lvl2pPr indent="-355600" lvl="1" marL="914400" rtl="0">
              <a:spcBef>
                <a:spcPts val="800"/>
              </a:spcBef>
              <a:spcAft>
                <a:spcPts val="0"/>
              </a:spcAft>
              <a:buClr>
                <a:schemeClr val="lt1"/>
              </a:buClr>
              <a:buSzPts val="2000"/>
              <a:buChar char="○"/>
              <a:defRPr b="1">
                <a:solidFill>
                  <a:schemeClr val="lt1"/>
                </a:solidFill>
              </a:defRPr>
            </a:lvl2pPr>
            <a:lvl3pPr indent="-355600" lvl="2" marL="1371600" rtl="0">
              <a:spcBef>
                <a:spcPts val="800"/>
              </a:spcBef>
              <a:spcAft>
                <a:spcPts val="0"/>
              </a:spcAft>
              <a:buClr>
                <a:schemeClr val="lt1"/>
              </a:buClr>
              <a:buSzPts val="2000"/>
              <a:buChar char="■"/>
              <a:defRPr b="1">
                <a:solidFill>
                  <a:schemeClr val="lt1"/>
                </a:solidFill>
              </a:defRPr>
            </a:lvl3pPr>
            <a:lvl4pPr indent="-355600" lvl="3" marL="1828800" rtl="0">
              <a:spcBef>
                <a:spcPts val="800"/>
              </a:spcBef>
              <a:spcAft>
                <a:spcPts val="0"/>
              </a:spcAft>
              <a:buClr>
                <a:schemeClr val="lt1"/>
              </a:buClr>
              <a:buSzPts val="2000"/>
              <a:buChar char="●"/>
              <a:defRPr b="1">
                <a:solidFill>
                  <a:schemeClr val="lt1"/>
                </a:solidFill>
              </a:defRPr>
            </a:lvl4pPr>
            <a:lvl5pPr indent="-355600" lvl="4" marL="2286000" rtl="0">
              <a:spcBef>
                <a:spcPts val="800"/>
              </a:spcBef>
              <a:spcAft>
                <a:spcPts val="0"/>
              </a:spcAft>
              <a:buClr>
                <a:schemeClr val="lt1"/>
              </a:buClr>
              <a:buSzPts val="2000"/>
              <a:buChar char="○"/>
              <a:defRPr b="1">
                <a:solidFill>
                  <a:schemeClr val="lt1"/>
                </a:solidFill>
              </a:defRPr>
            </a:lvl5pPr>
            <a:lvl6pPr indent="-355600" lvl="5" marL="2743200" rtl="0">
              <a:spcBef>
                <a:spcPts val="800"/>
              </a:spcBef>
              <a:spcAft>
                <a:spcPts val="0"/>
              </a:spcAft>
              <a:buClr>
                <a:schemeClr val="lt1"/>
              </a:buClr>
              <a:buSzPts val="2000"/>
              <a:buChar char="■"/>
              <a:defRPr b="1">
                <a:solidFill>
                  <a:schemeClr val="lt1"/>
                </a:solidFill>
              </a:defRPr>
            </a:lvl6pPr>
            <a:lvl7pPr indent="-355600" lvl="6" marL="3200400" rtl="0">
              <a:spcBef>
                <a:spcPts val="800"/>
              </a:spcBef>
              <a:spcAft>
                <a:spcPts val="0"/>
              </a:spcAft>
              <a:buClr>
                <a:schemeClr val="lt1"/>
              </a:buClr>
              <a:buSzPts val="2000"/>
              <a:buChar char="●"/>
              <a:defRPr b="1">
                <a:solidFill>
                  <a:schemeClr val="lt1"/>
                </a:solidFill>
              </a:defRPr>
            </a:lvl7pPr>
            <a:lvl8pPr indent="-355600" lvl="7" marL="3657600" rtl="0">
              <a:spcBef>
                <a:spcPts val="800"/>
              </a:spcBef>
              <a:spcAft>
                <a:spcPts val="0"/>
              </a:spcAft>
              <a:buClr>
                <a:schemeClr val="lt1"/>
              </a:buClr>
              <a:buSzPts val="2000"/>
              <a:buChar char="○"/>
              <a:defRPr b="1">
                <a:solidFill>
                  <a:schemeClr val="lt1"/>
                </a:solidFill>
              </a:defRPr>
            </a:lvl8pPr>
            <a:lvl9pPr indent="-355600" lvl="8" marL="4114800" rtl="0">
              <a:spcBef>
                <a:spcPts val="800"/>
              </a:spcBef>
              <a:spcAft>
                <a:spcPts val="800"/>
              </a:spcAft>
              <a:buClr>
                <a:schemeClr val="lt1"/>
              </a:buClr>
              <a:buSzPts val="2000"/>
              <a:buChar char="■"/>
              <a:defRPr b="1">
                <a:solidFill>
                  <a:schemeClr val="lt1"/>
                </a:solidFill>
              </a:defRPr>
            </a:lvl9pPr>
          </a:lstStyle>
          <a:p/>
        </p:txBody>
      </p:sp>
      <p:sp>
        <p:nvSpPr>
          <p:cNvPr id="2236" name="Google Shape;2236;p65"/>
          <p:cNvSpPr txBox="1"/>
          <p:nvPr>
            <p:ph idx="4" type="body"/>
          </p:nvPr>
        </p:nvSpPr>
        <p:spPr>
          <a:xfrm>
            <a:off x="420625" y="3093125"/>
            <a:ext cx="3663000" cy="6735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accent1"/>
              </a:buClr>
              <a:buSzPts val="3600"/>
              <a:buChar char="●"/>
              <a:defRPr b="1" sz="3600">
                <a:solidFill>
                  <a:schemeClr val="accent1"/>
                </a:solidFill>
              </a:defRPr>
            </a:lvl1pPr>
            <a:lvl2pPr indent="-457200" lvl="1" marL="914400" rtl="0">
              <a:spcBef>
                <a:spcPts val="800"/>
              </a:spcBef>
              <a:spcAft>
                <a:spcPts val="0"/>
              </a:spcAft>
              <a:buClr>
                <a:schemeClr val="accent1"/>
              </a:buClr>
              <a:buSzPts val="3600"/>
              <a:buChar char="○"/>
              <a:defRPr b="1" sz="3600">
                <a:solidFill>
                  <a:schemeClr val="accent1"/>
                </a:solidFill>
              </a:defRPr>
            </a:lvl2pPr>
            <a:lvl3pPr indent="-457200" lvl="2" marL="1371600" rtl="0">
              <a:spcBef>
                <a:spcPts val="800"/>
              </a:spcBef>
              <a:spcAft>
                <a:spcPts val="0"/>
              </a:spcAft>
              <a:buClr>
                <a:schemeClr val="accent1"/>
              </a:buClr>
              <a:buSzPts val="3600"/>
              <a:buChar char="■"/>
              <a:defRPr b="1" sz="3600">
                <a:solidFill>
                  <a:schemeClr val="accent1"/>
                </a:solidFill>
              </a:defRPr>
            </a:lvl3pPr>
            <a:lvl4pPr indent="-457200" lvl="3" marL="1828800" rtl="0">
              <a:spcBef>
                <a:spcPts val="800"/>
              </a:spcBef>
              <a:spcAft>
                <a:spcPts val="0"/>
              </a:spcAft>
              <a:buClr>
                <a:schemeClr val="accent1"/>
              </a:buClr>
              <a:buSzPts val="3600"/>
              <a:buChar char="●"/>
              <a:defRPr b="1" sz="3600">
                <a:solidFill>
                  <a:schemeClr val="accent1"/>
                </a:solidFill>
              </a:defRPr>
            </a:lvl4pPr>
            <a:lvl5pPr indent="-457200" lvl="4" marL="2286000" rtl="0">
              <a:spcBef>
                <a:spcPts val="800"/>
              </a:spcBef>
              <a:spcAft>
                <a:spcPts val="0"/>
              </a:spcAft>
              <a:buClr>
                <a:schemeClr val="accent1"/>
              </a:buClr>
              <a:buSzPts val="3600"/>
              <a:buChar char="○"/>
              <a:defRPr b="1" sz="3600">
                <a:solidFill>
                  <a:schemeClr val="accent1"/>
                </a:solidFill>
              </a:defRPr>
            </a:lvl5pPr>
            <a:lvl6pPr indent="-457200" lvl="5" marL="2743200" rtl="0">
              <a:spcBef>
                <a:spcPts val="800"/>
              </a:spcBef>
              <a:spcAft>
                <a:spcPts val="0"/>
              </a:spcAft>
              <a:buClr>
                <a:schemeClr val="accent1"/>
              </a:buClr>
              <a:buSzPts val="3600"/>
              <a:buChar char="■"/>
              <a:defRPr b="1" sz="3600">
                <a:solidFill>
                  <a:schemeClr val="accent1"/>
                </a:solidFill>
              </a:defRPr>
            </a:lvl6pPr>
            <a:lvl7pPr indent="-457200" lvl="6" marL="3200400" rtl="0">
              <a:spcBef>
                <a:spcPts val="800"/>
              </a:spcBef>
              <a:spcAft>
                <a:spcPts val="0"/>
              </a:spcAft>
              <a:buClr>
                <a:schemeClr val="accent1"/>
              </a:buClr>
              <a:buSzPts val="3600"/>
              <a:buChar char="●"/>
              <a:defRPr b="1" sz="3600">
                <a:solidFill>
                  <a:schemeClr val="accent1"/>
                </a:solidFill>
              </a:defRPr>
            </a:lvl7pPr>
            <a:lvl8pPr indent="-457200" lvl="7" marL="3657600" rtl="0">
              <a:spcBef>
                <a:spcPts val="800"/>
              </a:spcBef>
              <a:spcAft>
                <a:spcPts val="0"/>
              </a:spcAft>
              <a:buClr>
                <a:schemeClr val="accent1"/>
              </a:buClr>
              <a:buSzPts val="3600"/>
              <a:buChar char="○"/>
              <a:defRPr b="1" sz="3600">
                <a:solidFill>
                  <a:schemeClr val="accent1"/>
                </a:solidFill>
              </a:defRPr>
            </a:lvl8pPr>
            <a:lvl9pPr indent="-457200" lvl="8" marL="4114800" rtl="0">
              <a:spcBef>
                <a:spcPts val="800"/>
              </a:spcBef>
              <a:spcAft>
                <a:spcPts val="800"/>
              </a:spcAft>
              <a:buClr>
                <a:schemeClr val="accent1"/>
              </a:buClr>
              <a:buSzPts val="3600"/>
              <a:buChar char="■"/>
              <a:defRPr b="1" sz="3600">
                <a:solidFill>
                  <a:schemeClr val="accent1"/>
                </a:solidFill>
              </a:defRPr>
            </a:lvl9pPr>
          </a:lstStyle>
          <a:p/>
        </p:txBody>
      </p:sp>
      <p:sp>
        <p:nvSpPr>
          <p:cNvPr id="2237" name="Google Shape;2237;p65"/>
          <p:cNvSpPr txBox="1"/>
          <p:nvPr>
            <p:ph idx="5" type="body"/>
          </p:nvPr>
        </p:nvSpPr>
        <p:spPr>
          <a:xfrm>
            <a:off x="420625" y="3842600"/>
            <a:ext cx="3663000" cy="3345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b="1">
                <a:solidFill>
                  <a:schemeClr val="lt1"/>
                </a:solidFill>
              </a:defRPr>
            </a:lvl1pPr>
            <a:lvl2pPr indent="-355600" lvl="1" marL="914400" rtl="0">
              <a:spcBef>
                <a:spcPts val="800"/>
              </a:spcBef>
              <a:spcAft>
                <a:spcPts val="0"/>
              </a:spcAft>
              <a:buClr>
                <a:schemeClr val="lt1"/>
              </a:buClr>
              <a:buSzPts val="2000"/>
              <a:buChar char="○"/>
              <a:defRPr b="1">
                <a:solidFill>
                  <a:schemeClr val="lt1"/>
                </a:solidFill>
              </a:defRPr>
            </a:lvl2pPr>
            <a:lvl3pPr indent="-355600" lvl="2" marL="1371600" rtl="0">
              <a:spcBef>
                <a:spcPts val="800"/>
              </a:spcBef>
              <a:spcAft>
                <a:spcPts val="0"/>
              </a:spcAft>
              <a:buClr>
                <a:schemeClr val="lt1"/>
              </a:buClr>
              <a:buSzPts val="2000"/>
              <a:buChar char="■"/>
              <a:defRPr b="1">
                <a:solidFill>
                  <a:schemeClr val="lt1"/>
                </a:solidFill>
              </a:defRPr>
            </a:lvl3pPr>
            <a:lvl4pPr indent="-355600" lvl="3" marL="1828800" rtl="0">
              <a:spcBef>
                <a:spcPts val="800"/>
              </a:spcBef>
              <a:spcAft>
                <a:spcPts val="0"/>
              </a:spcAft>
              <a:buClr>
                <a:schemeClr val="lt1"/>
              </a:buClr>
              <a:buSzPts val="2000"/>
              <a:buChar char="●"/>
              <a:defRPr b="1">
                <a:solidFill>
                  <a:schemeClr val="lt1"/>
                </a:solidFill>
              </a:defRPr>
            </a:lvl4pPr>
            <a:lvl5pPr indent="-355600" lvl="4" marL="2286000" rtl="0">
              <a:spcBef>
                <a:spcPts val="800"/>
              </a:spcBef>
              <a:spcAft>
                <a:spcPts val="0"/>
              </a:spcAft>
              <a:buClr>
                <a:schemeClr val="lt1"/>
              </a:buClr>
              <a:buSzPts val="2000"/>
              <a:buChar char="○"/>
              <a:defRPr b="1">
                <a:solidFill>
                  <a:schemeClr val="lt1"/>
                </a:solidFill>
              </a:defRPr>
            </a:lvl5pPr>
            <a:lvl6pPr indent="-355600" lvl="5" marL="2743200" rtl="0">
              <a:spcBef>
                <a:spcPts val="800"/>
              </a:spcBef>
              <a:spcAft>
                <a:spcPts val="0"/>
              </a:spcAft>
              <a:buClr>
                <a:schemeClr val="lt1"/>
              </a:buClr>
              <a:buSzPts val="2000"/>
              <a:buChar char="■"/>
              <a:defRPr b="1">
                <a:solidFill>
                  <a:schemeClr val="lt1"/>
                </a:solidFill>
              </a:defRPr>
            </a:lvl6pPr>
            <a:lvl7pPr indent="-355600" lvl="6" marL="3200400" rtl="0">
              <a:spcBef>
                <a:spcPts val="800"/>
              </a:spcBef>
              <a:spcAft>
                <a:spcPts val="0"/>
              </a:spcAft>
              <a:buClr>
                <a:schemeClr val="lt1"/>
              </a:buClr>
              <a:buSzPts val="2000"/>
              <a:buChar char="●"/>
              <a:defRPr b="1">
                <a:solidFill>
                  <a:schemeClr val="lt1"/>
                </a:solidFill>
              </a:defRPr>
            </a:lvl7pPr>
            <a:lvl8pPr indent="-355600" lvl="7" marL="3657600" rtl="0">
              <a:spcBef>
                <a:spcPts val="800"/>
              </a:spcBef>
              <a:spcAft>
                <a:spcPts val="0"/>
              </a:spcAft>
              <a:buClr>
                <a:schemeClr val="lt1"/>
              </a:buClr>
              <a:buSzPts val="2000"/>
              <a:buChar char="○"/>
              <a:defRPr b="1">
                <a:solidFill>
                  <a:schemeClr val="lt1"/>
                </a:solidFill>
              </a:defRPr>
            </a:lvl8pPr>
            <a:lvl9pPr indent="-355600" lvl="8" marL="4114800" rtl="0">
              <a:spcBef>
                <a:spcPts val="800"/>
              </a:spcBef>
              <a:spcAft>
                <a:spcPts val="800"/>
              </a:spcAft>
              <a:buClr>
                <a:schemeClr val="lt1"/>
              </a:buClr>
              <a:buSzPts val="2000"/>
              <a:buChar char="■"/>
              <a:defRPr b="1">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CUSTOM_23_1_1_1_1_1_1_2_1_1_1_1">
    <p:spTree>
      <p:nvGrpSpPr>
        <p:cNvPr id="2238" name="Shape 2238"/>
        <p:cNvGrpSpPr/>
        <p:nvPr/>
      </p:nvGrpSpPr>
      <p:grpSpPr>
        <a:xfrm>
          <a:off x="0" y="0"/>
          <a:ext cx="0" cy="0"/>
          <a:chOff x="0" y="0"/>
          <a:chExt cx="0" cy="0"/>
        </a:xfrm>
      </p:grpSpPr>
      <p:sp>
        <p:nvSpPr>
          <p:cNvPr id="2239" name="Google Shape;2239;p66"/>
          <p:cNvSpPr/>
          <p:nvPr>
            <p:ph idx="2" type="pic"/>
          </p:nvPr>
        </p:nvSpPr>
        <p:spPr>
          <a:xfrm>
            <a:off x="424902" y="1331576"/>
            <a:ext cx="1586700" cy="1586700"/>
          </a:xfrm>
          <a:prstGeom prst="ellipse">
            <a:avLst/>
          </a:prstGeom>
          <a:noFill/>
          <a:ln>
            <a:noFill/>
          </a:ln>
        </p:spPr>
      </p:sp>
      <p:sp>
        <p:nvSpPr>
          <p:cNvPr id="2240" name="Google Shape;2240;p66"/>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241" name="Google Shape;2241;p66"/>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242" name="Google Shape;2242;p66"/>
          <p:cNvSpPr txBox="1"/>
          <p:nvPr>
            <p:ph idx="3" type="body"/>
          </p:nvPr>
        </p:nvSpPr>
        <p:spPr>
          <a:xfrm>
            <a:off x="423275"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3" name="Google Shape;2243;p66"/>
          <p:cNvSpPr txBox="1"/>
          <p:nvPr>
            <p:ph idx="4" type="body"/>
          </p:nvPr>
        </p:nvSpPr>
        <p:spPr>
          <a:xfrm>
            <a:off x="2650052"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4" name="Google Shape;2244;p66"/>
          <p:cNvSpPr txBox="1"/>
          <p:nvPr>
            <p:ph idx="5" type="body"/>
          </p:nvPr>
        </p:nvSpPr>
        <p:spPr>
          <a:xfrm>
            <a:off x="4796415"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5" name="Google Shape;2245;p66"/>
          <p:cNvSpPr txBox="1"/>
          <p:nvPr>
            <p:ph idx="6" type="body"/>
          </p:nvPr>
        </p:nvSpPr>
        <p:spPr>
          <a:xfrm>
            <a:off x="7015273"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6" name="Google Shape;2246;p66"/>
          <p:cNvSpPr/>
          <p:nvPr>
            <p:ph idx="7" type="pic"/>
          </p:nvPr>
        </p:nvSpPr>
        <p:spPr>
          <a:xfrm>
            <a:off x="2514602" y="1331576"/>
            <a:ext cx="1586700" cy="1586700"/>
          </a:xfrm>
          <a:prstGeom prst="ellipse">
            <a:avLst/>
          </a:prstGeom>
          <a:noFill/>
          <a:ln>
            <a:noFill/>
          </a:ln>
        </p:spPr>
      </p:sp>
      <p:sp>
        <p:nvSpPr>
          <p:cNvPr id="2247" name="Google Shape;2247;p66"/>
          <p:cNvSpPr/>
          <p:nvPr>
            <p:ph idx="8" type="pic"/>
          </p:nvPr>
        </p:nvSpPr>
        <p:spPr>
          <a:xfrm>
            <a:off x="4796427" y="1331576"/>
            <a:ext cx="1586700" cy="1586700"/>
          </a:xfrm>
          <a:prstGeom prst="ellipse">
            <a:avLst/>
          </a:prstGeom>
          <a:noFill/>
          <a:ln>
            <a:noFill/>
          </a:ln>
        </p:spPr>
      </p:sp>
      <p:sp>
        <p:nvSpPr>
          <p:cNvPr id="2248" name="Google Shape;2248;p66"/>
          <p:cNvSpPr/>
          <p:nvPr>
            <p:ph idx="9" type="pic"/>
          </p:nvPr>
        </p:nvSpPr>
        <p:spPr>
          <a:xfrm>
            <a:off x="7015277" y="1331576"/>
            <a:ext cx="1586700" cy="1586700"/>
          </a:xfrm>
          <a:prstGeom prst="ellipse">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p:cSld name="CUSTOM_23_1_1_1_1_2_1_1_1_1_1_1">
    <p:spTree>
      <p:nvGrpSpPr>
        <p:cNvPr id="2249" name="Shape 2249"/>
        <p:cNvGrpSpPr/>
        <p:nvPr/>
      </p:nvGrpSpPr>
      <p:grpSpPr>
        <a:xfrm>
          <a:off x="0" y="0"/>
          <a:ext cx="0" cy="0"/>
          <a:chOff x="0" y="0"/>
          <a:chExt cx="0" cy="0"/>
        </a:xfrm>
      </p:grpSpPr>
      <p:sp>
        <p:nvSpPr>
          <p:cNvPr id="2250" name="Google Shape;2250;p67"/>
          <p:cNvSpPr txBox="1"/>
          <p:nvPr>
            <p:ph idx="1" type="body"/>
          </p:nvPr>
        </p:nvSpPr>
        <p:spPr>
          <a:xfrm>
            <a:off x="837877" y="999463"/>
            <a:ext cx="4454100" cy="544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51" name="Google Shape;2251;p67"/>
          <p:cNvSpPr/>
          <p:nvPr>
            <p:ph idx="2" type="pic"/>
          </p:nvPr>
        </p:nvSpPr>
        <p:spPr>
          <a:xfrm>
            <a:off x="846834" y="1795838"/>
            <a:ext cx="1268400" cy="1268400"/>
          </a:xfrm>
          <a:prstGeom prst="ellipse">
            <a:avLst/>
          </a:prstGeom>
          <a:solidFill>
            <a:srgbClr val="BFBFBF"/>
          </a:solidFill>
          <a:ln>
            <a:noFill/>
          </a:ln>
        </p:spPr>
      </p:sp>
      <p:sp>
        <p:nvSpPr>
          <p:cNvPr id="2252" name="Google Shape;2252;p67"/>
          <p:cNvSpPr/>
          <p:nvPr>
            <p:ph idx="3" type="pic"/>
          </p:nvPr>
        </p:nvSpPr>
        <p:spPr>
          <a:xfrm>
            <a:off x="2991172" y="1795838"/>
            <a:ext cx="1268400" cy="1268400"/>
          </a:xfrm>
          <a:prstGeom prst="ellipse">
            <a:avLst/>
          </a:prstGeom>
          <a:solidFill>
            <a:srgbClr val="BFBFBF"/>
          </a:solidFill>
          <a:ln>
            <a:noFill/>
          </a:ln>
        </p:spPr>
      </p:sp>
      <p:sp>
        <p:nvSpPr>
          <p:cNvPr id="2253" name="Google Shape;2253;p67"/>
          <p:cNvSpPr/>
          <p:nvPr>
            <p:ph idx="4" type="pic"/>
          </p:nvPr>
        </p:nvSpPr>
        <p:spPr>
          <a:xfrm>
            <a:off x="5135511" y="1795838"/>
            <a:ext cx="1268400" cy="1268400"/>
          </a:xfrm>
          <a:prstGeom prst="ellipse">
            <a:avLst/>
          </a:prstGeom>
          <a:solidFill>
            <a:srgbClr val="BFBFBF"/>
          </a:solidFill>
          <a:ln>
            <a:noFill/>
          </a:ln>
        </p:spPr>
      </p:sp>
      <p:sp>
        <p:nvSpPr>
          <p:cNvPr id="2254" name="Google Shape;2254;p67"/>
          <p:cNvSpPr/>
          <p:nvPr>
            <p:ph idx="5" type="pic"/>
          </p:nvPr>
        </p:nvSpPr>
        <p:spPr>
          <a:xfrm>
            <a:off x="7279850" y="1795838"/>
            <a:ext cx="1268400" cy="1268400"/>
          </a:xfrm>
          <a:prstGeom prst="ellipse">
            <a:avLst/>
          </a:prstGeom>
          <a:solidFill>
            <a:srgbClr val="BFBFBF"/>
          </a:solidFill>
          <a:ln>
            <a:noFill/>
          </a:ln>
        </p:spPr>
      </p:sp>
      <p:sp>
        <p:nvSpPr>
          <p:cNvPr id="2255" name="Google Shape;2255;p67"/>
          <p:cNvSpPr txBox="1"/>
          <p:nvPr/>
        </p:nvSpPr>
        <p:spPr>
          <a:xfrm>
            <a:off x="0" y="0"/>
            <a:ext cx="9144000" cy="31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256" name="Google Shape;2256;p67"/>
          <p:cNvSpPr txBox="1"/>
          <p:nvPr>
            <p:ph idx="6" type="body"/>
          </p:nvPr>
        </p:nvSpPr>
        <p:spPr>
          <a:xfrm>
            <a:off x="846842"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57" name="Google Shape;2257;p67"/>
          <p:cNvSpPr txBox="1"/>
          <p:nvPr>
            <p:ph type="title"/>
          </p:nvPr>
        </p:nvSpPr>
        <p:spPr>
          <a:xfrm>
            <a:off x="841250" y="615400"/>
            <a:ext cx="7964400" cy="372600"/>
          </a:xfrm>
          <a:prstGeom prst="rect">
            <a:avLst/>
          </a:prstGeom>
        </p:spPr>
        <p:txBody>
          <a:bodyPr anchorCtr="0" anchor="t" bIns="0" lIns="0" spcFirstLastPara="1" rIns="0" wrap="square" tIns="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58" name="Google Shape;2258;p67"/>
          <p:cNvSpPr txBox="1"/>
          <p:nvPr>
            <p:ph idx="7" type="body"/>
          </p:nvPr>
        </p:nvSpPr>
        <p:spPr>
          <a:xfrm>
            <a:off x="2991172"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59" name="Google Shape;2259;p67"/>
          <p:cNvSpPr txBox="1"/>
          <p:nvPr>
            <p:ph idx="8" type="body"/>
          </p:nvPr>
        </p:nvSpPr>
        <p:spPr>
          <a:xfrm>
            <a:off x="5135511"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60" name="Google Shape;2260;p67"/>
          <p:cNvSpPr txBox="1"/>
          <p:nvPr>
            <p:ph idx="9" type="body"/>
          </p:nvPr>
        </p:nvSpPr>
        <p:spPr>
          <a:xfrm>
            <a:off x="7279826"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CUSTOM_24">
    <p:spTree>
      <p:nvGrpSpPr>
        <p:cNvPr id="2261" name="Shape 2261"/>
        <p:cNvGrpSpPr/>
        <p:nvPr/>
      </p:nvGrpSpPr>
      <p:grpSpPr>
        <a:xfrm>
          <a:off x="0" y="0"/>
          <a:ext cx="0" cy="0"/>
          <a:chOff x="0" y="0"/>
          <a:chExt cx="0" cy="0"/>
        </a:xfrm>
      </p:grpSpPr>
      <p:sp>
        <p:nvSpPr>
          <p:cNvPr id="2262" name="Google Shape;2262;p68"/>
          <p:cNvSpPr txBox="1"/>
          <p:nvPr>
            <p:ph type="title"/>
          </p:nvPr>
        </p:nvSpPr>
        <p:spPr>
          <a:xfrm>
            <a:off x="419750" y="315325"/>
            <a:ext cx="41064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63" name="Google Shape;2263;p68"/>
          <p:cNvSpPr/>
          <p:nvPr>
            <p:ph idx="2" type="pic"/>
          </p:nvPr>
        </p:nvSpPr>
        <p:spPr>
          <a:xfrm>
            <a:off x="2514600" y="1863319"/>
            <a:ext cx="1371600" cy="1371600"/>
          </a:xfrm>
          <a:prstGeom prst="ellipse">
            <a:avLst/>
          </a:prstGeom>
          <a:noFill/>
          <a:ln>
            <a:noFill/>
          </a:ln>
        </p:spPr>
      </p:sp>
      <p:sp>
        <p:nvSpPr>
          <p:cNvPr id="2264" name="Google Shape;2264;p68"/>
          <p:cNvSpPr/>
          <p:nvPr>
            <p:ph idx="3" type="pic"/>
          </p:nvPr>
        </p:nvSpPr>
        <p:spPr>
          <a:xfrm>
            <a:off x="4620525" y="1863319"/>
            <a:ext cx="1371600" cy="1371600"/>
          </a:xfrm>
          <a:prstGeom prst="ellipse">
            <a:avLst/>
          </a:prstGeom>
          <a:noFill/>
          <a:ln>
            <a:noFill/>
          </a:ln>
        </p:spPr>
      </p:sp>
      <p:sp>
        <p:nvSpPr>
          <p:cNvPr id="2265" name="Google Shape;2265;p68"/>
          <p:cNvSpPr/>
          <p:nvPr>
            <p:ph idx="4" type="pic"/>
          </p:nvPr>
        </p:nvSpPr>
        <p:spPr>
          <a:xfrm>
            <a:off x="6726450" y="1863319"/>
            <a:ext cx="1371600" cy="1371600"/>
          </a:xfrm>
          <a:prstGeom prst="ellipse">
            <a:avLst/>
          </a:prstGeom>
          <a:noFill/>
          <a:ln>
            <a:noFill/>
          </a:ln>
        </p:spPr>
      </p:sp>
      <p:sp>
        <p:nvSpPr>
          <p:cNvPr id="2266" name="Google Shape;2266;p68"/>
          <p:cNvSpPr txBox="1"/>
          <p:nvPr>
            <p:ph idx="1" type="body"/>
          </p:nvPr>
        </p:nvSpPr>
        <p:spPr>
          <a:xfrm>
            <a:off x="2514600"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67" name="Google Shape;2267;p68"/>
          <p:cNvSpPr txBox="1"/>
          <p:nvPr>
            <p:ph idx="5" type="body"/>
          </p:nvPr>
        </p:nvSpPr>
        <p:spPr>
          <a:xfrm>
            <a:off x="4620525"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68" name="Google Shape;2268;p68"/>
          <p:cNvSpPr txBox="1"/>
          <p:nvPr>
            <p:ph idx="6" type="body"/>
          </p:nvPr>
        </p:nvSpPr>
        <p:spPr>
          <a:xfrm>
            <a:off x="6726450"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1">
  <p:cSld name="CUSTOM_23_1_1_1_1_1_1_1_1_1_1_1_2">
    <p:spTree>
      <p:nvGrpSpPr>
        <p:cNvPr id="2269" name="Shape 2269"/>
        <p:cNvGrpSpPr/>
        <p:nvPr/>
      </p:nvGrpSpPr>
      <p:grpSpPr>
        <a:xfrm>
          <a:off x="0" y="0"/>
          <a:ext cx="0" cy="0"/>
          <a:chOff x="0" y="0"/>
          <a:chExt cx="0" cy="0"/>
        </a:xfrm>
      </p:grpSpPr>
      <p:sp>
        <p:nvSpPr>
          <p:cNvPr id="2270" name="Google Shape;2270;p69"/>
          <p:cNvSpPr txBox="1"/>
          <p:nvPr>
            <p:ph type="title"/>
          </p:nvPr>
        </p:nvSpPr>
        <p:spPr>
          <a:xfrm>
            <a:off x="419750" y="315325"/>
            <a:ext cx="41523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71" name="Google Shape;2271;p69"/>
          <p:cNvSpPr/>
          <p:nvPr>
            <p:ph idx="2" type="pic"/>
          </p:nvPr>
        </p:nvSpPr>
        <p:spPr>
          <a:xfrm>
            <a:off x="419750" y="1884157"/>
            <a:ext cx="1371600" cy="1371600"/>
          </a:xfrm>
          <a:prstGeom prst="ellipse">
            <a:avLst/>
          </a:prstGeom>
          <a:noFill/>
          <a:ln>
            <a:noFill/>
          </a:ln>
        </p:spPr>
      </p:sp>
      <p:sp>
        <p:nvSpPr>
          <p:cNvPr id="2272" name="Google Shape;2272;p69"/>
          <p:cNvSpPr/>
          <p:nvPr>
            <p:ph idx="3" type="pic"/>
          </p:nvPr>
        </p:nvSpPr>
        <p:spPr>
          <a:xfrm>
            <a:off x="2514600" y="1884157"/>
            <a:ext cx="1371600" cy="1371600"/>
          </a:xfrm>
          <a:prstGeom prst="ellipse">
            <a:avLst/>
          </a:prstGeom>
          <a:noFill/>
          <a:ln>
            <a:noFill/>
          </a:ln>
        </p:spPr>
      </p:sp>
      <p:sp>
        <p:nvSpPr>
          <p:cNvPr id="2273" name="Google Shape;2273;p69"/>
          <p:cNvSpPr/>
          <p:nvPr>
            <p:ph idx="4" type="pic"/>
          </p:nvPr>
        </p:nvSpPr>
        <p:spPr>
          <a:xfrm>
            <a:off x="4620525" y="1884157"/>
            <a:ext cx="1371600" cy="1371600"/>
          </a:xfrm>
          <a:prstGeom prst="ellipse">
            <a:avLst/>
          </a:prstGeom>
          <a:noFill/>
          <a:ln>
            <a:noFill/>
          </a:ln>
        </p:spPr>
      </p:sp>
      <p:sp>
        <p:nvSpPr>
          <p:cNvPr id="2274" name="Google Shape;2274;p69"/>
          <p:cNvSpPr/>
          <p:nvPr>
            <p:ph idx="5" type="pic"/>
          </p:nvPr>
        </p:nvSpPr>
        <p:spPr>
          <a:xfrm>
            <a:off x="6726450" y="1884157"/>
            <a:ext cx="1371600" cy="1371600"/>
          </a:xfrm>
          <a:prstGeom prst="ellipse">
            <a:avLst/>
          </a:prstGeom>
          <a:noFill/>
          <a:ln>
            <a:noFill/>
          </a:ln>
        </p:spPr>
      </p:sp>
      <p:sp>
        <p:nvSpPr>
          <p:cNvPr id="2275" name="Google Shape;2275;p69"/>
          <p:cNvSpPr txBox="1"/>
          <p:nvPr>
            <p:ph idx="1" type="body"/>
          </p:nvPr>
        </p:nvSpPr>
        <p:spPr>
          <a:xfrm>
            <a:off x="420625"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76" name="Google Shape;2276;p69"/>
          <p:cNvSpPr txBox="1"/>
          <p:nvPr>
            <p:ph idx="6" type="body"/>
          </p:nvPr>
        </p:nvSpPr>
        <p:spPr>
          <a:xfrm>
            <a:off x="2526550"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77" name="Google Shape;2277;p69"/>
          <p:cNvSpPr txBox="1"/>
          <p:nvPr>
            <p:ph idx="7" type="body"/>
          </p:nvPr>
        </p:nvSpPr>
        <p:spPr>
          <a:xfrm>
            <a:off x="4617725"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78" name="Google Shape;2278;p69"/>
          <p:cNvSpPr txBox="1"/>
          <p:nvPr>
            <p:ph idx="8" type="body"/>
          </p:nvPr>
        </p:nvSpPr>
        <p:spPr>
          <a:xfrm>
            <a:off x="6723650"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CUSTOM_22_1_1_1_1_1_1_1_1_1_1_1_1">
    <p:spTree>
      <p:nvGrpSpPr>
        <p:cNvPr id="2279" name="Shape 2279"/>
        <p:cNvGrpSpPr/>
        <p:nvPr/>
      </p:nvGrpSpPr>
      <p:grpSpPr>
        <a:xfrm>
          <a:off x="0" y="0"/>
          <a:ext cx="0" cy="0"/>
          <a:chOff x="0" y="0"/>
          <a:chExt cx="0" cy="0"/>
        </a:xfrm>
      </p:grpSpPr>
      <p:sp>
        <p:nvSpPr>
          <p:cNvPr id="2280" name="Google Shape;2280;p70"/>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81" name="Google Shape;2281;p70"/>
          <p:cNvSpPr/>
          <p:nvPr>
            <p:ph idx="2" type="pic"/>
          </p:nvPr>
        </p:nvSpPr>
        <p:spPr>
          <a:xfrm>
            <a:off x="3355850" y="888077"/>
            <a:ext cx="2627100" cy="3003300"/>
          </a:xfrm>
          <a:prstGeom prst="rect">
            <a:avLst/>
          </a:prstGeom>
          <a:noFill/>
          <a:ln>
            <a:noFill/>
          </a:ln>
        </p:spPr>
      </p:sp>
      <p:sp>
        <p:nvSpPr>
          <p:cNvPr id="2282" name="Google Shape;2282;p70"/>
          <p:cNvSpPr/>
          <p:nvPr>
            <p:ph idx="3" type="pic"/>
          </p:nvPr>
        </p:nvSpPr>
        <p:spPr>
          <a:xfrm>
            <a:off x="6178675" y="888024"/>
            <a:ext cx="2627100" cy="3003300"/>
          </a:xfrm>
          <a:prstGeom prst="rect">
            <a:avLst/>
          </a:prstGeom>
          <a:noFill/>
          <a:ln>
            <a:noFill/>
          </a:ln>
        </p:spPr>
      </p:sp>
      <p:sp>
        <p:nvSpPr>
          <p:cNvPr id="2283" name="Google Shape;2283;p70"/>
          <p:cNvSpPr txBox="1"/>
          <p:nvPr>
            <p:ph idx="1" type="body"/>
          </p:nvPr>
        </p:nvSpPr>
        <p:spPr>
          <a:xfrm>
            <a:off x="3355800" y="4050675"/>
            <a:ext cx="2627100" cy="779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84" name="Google Shape;2284;p70"/>
          <p:cNvSpPr txBox="1"/>
          <p:nvPr>
            <p:ph idx="4" type="body"/>
          </p:nvPr>
        </p:nvSpPr>
        <p:spPr>
          <a:xfrm>
            <a:off x="6208408" y="4050675"/>
            <a:ext cx="2597400" cy="779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slide options divider &gt;&gt;&gt; choose from following templates →">
  <p:cSld name="CUSTOM_21_1">
    <p:bg>
      <p:bgPr>
        <a:solidFill>
          <a:schemeClr val="lt2"/>
        </a:solidFill>
      </p:bgPr>
    </p:bg>
    <p:spTree>
      <p:nvGrpSpPr>
        <p:cNvPr id="32" name="Shape 32"/>
        <p:cNvGrpSpPr/>
        <p:nvPr/>
      </p:nvGrpSpPr>
      <p:grpSpPr>
        <a:xfrm>
          <a:off x="0" y="0"/>
          <a:ext cx="0" cy="0"/>
          <a:chOff x="0" y="0"/>
          <a:chExt cx="0" cy="0"/>
        </a:xfrm>
      </p:grpSpPr>
      <p:sp>
        <p:nvSpPr>
          <p:cNvPr id="33" name="Google Shape;33;p8"/>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Agenda or schedule slide options</a:t>
            </a:r>
            <a:endParaRPr b="1" sz="7200">
              <a:solidFill>
                <a:srgbClr val="FFFFFF"/>
              </a:solidFill>
              <a:highlight>
                <a:srgbClr val="191919"/>
              </a:highlight>
            </a:endParaRPr>
          </a:p>
        </p:txBody>
      </p:sp>
      <p:sp>
        <p:nvSpPr>
          <p:cNvPr id="34" name="Google Shape;34;p8"/>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CUSTOM_23_1_1_1_1_1_1_1_1_1_1_1_1">
    <p:spTree>
      <p:nvGrpSpPr>
        <p:cNvPr id="2285" name="Shape 2285"/>
        <p:cNvGrpSpPr/>
        <p:nvPr/>
      </p:nvGrpSpPr>
      <p:grpSpPr>
        <a:xfrm>
          <a:off x="0" y="0"/>
          <a:ext cx="0" cy="0"/>
          <a:chOff x="0" y="0"/>
          <a:chExt cx="0" cy="0"/>
        </a:xfrm>
      </p:grpSpPr>
      <p:sp>
        <p:nvSpPr>
          <p:cNvPr id="2286" name="Google Shape;2286;p71"/>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87" name="Google Shape;2287;p71"/>
          <p:cNvSpPr/>
          <p:nvPr>
            <p:ph idx="2" type="pic"/>
          </p:nvPr>
        </p:nvSpPr>
        <p:spPr>
          <a:xfrm>
            <a:off x="3355850" y="890401"/>
            <a:ext cx="1730700" cy="2355900"/>
          </a:xfrm>
          <a:prstGeom prst="rect">
            <a:avLst/>
          </a:prstGeom>
          <a:noFill/>
          <a:ln>
            <a:noFill/>
          </a:ln>
        </p:spPr>
      </p:sp>
      <p:sp>
        <p:nvSpPr>
          <p:cNvPr id="2288" name="Google Shape;2288;p71"/>
          <p:cNvSpPr/>
          <p:nvPr>
            <p:ph idx="3" type="pic"/>
          </p:nvPr>
        </p:nvSpPr>
        <p:spPr>
          <a:xfrm>
            <a:off x="5215455" y="890360"/>
            <a:ext cx="1730700" cy="2355900"/>
          </a:xfrm>
          <a:prstGeom prst="rect">
            <a:avLst/>
          </a:prstGeom>
          <a:noFill/>
          <a:ln>
            <a:noFill/>
          </a:ln>
        </p:spPr>
      </p:sp>
      <p:sp>
        <p:nvSpPr>
          <p:cNvPr id="2289" name="Google Shape;2289;p71"/>
          <p:cNvSpPr/>
          <p:nvPr>
            <p:ph idx="4" type="pic"/>
          </p:nvPr>
        </p:nvSpPr>
        <p:spPr>
          <a:xfrm>
            <a:off x="7075073" y="890387"/>
            <a:ext cx="1730700" cy="2355900"/>
          </a:xfrm>
          <a:prstGeom prst="rect">
            <a:avLst/>
          </a:prstGeom>
          <a:noFill/>
          <a:ln>
            <a:noFill/>
          </a:ln>
        </p:spPr>
      </p:sp>
      <p:sp>
        <p:nvSpPr>
          <p:cNvPr id="2290" name="Google Shape;2290;p71"/>
          <p:cNvSpPr txBox="1"/>
          <p:nvPr>
            <p:ph idx="1" type="body"/>
          </p:nvPr>
        </p:nvSpPr>
        <p:spPr>
          <a:xfrm>
            <a:off x="3355800"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91" name="Google Shape;2291;p71"/>
          <p:cNvSpPr txBox="1"/>
          <p:nvPr>
            <p:ph idx="5" type="body"/>
          </p:nvPr>
        </p:nvSpPr>
        <p:spPr>
          <a:xfrm>
            <a:off x="5256575"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92" name="Google Shape;2292;p71"/>
          <p:cNvSpPr txBox="1"/>
          <p:nvPr>
            <p:ph idx="6" type="body"/>
          </p:nvPr>
        </p:nvSpPr>
        <p:spPr>
          <a:xfrm>
            <a:off x="7099075"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93" name="Google Shape;2293;p71"/>
          <p:cNvSpPr txBox="1"/>
          <p:nvPr>
            <p:ph idx="7" type="subTitle"/>
          </p:nvPr>
        </p:nvSpPr>
        <p:spPr>
          <a:xfrm>
            <a:off x="420625" y="890400"/>
            <a:ext cx="2418900" cy="1679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spcBef>
                <a:spcPts val="0"/>
              </a:spcBef>
              <a:spcAft>
                <a:spcPts val="0"/>
              </a:spcAft>
              <a:buClr>
                <a:schemeClr val="lt1"/>
              </a:buClr>
              <a:buSzPts val="1600"/>
              <a:buNone/>
              <a:defRPr b="1" sz="1600">
                <a:solidFill>
                  <a:schemeClr val="lt1"/>
                </a:solidFill>
                <a:highlight>
                  <a:schemeClr val="dk1"/>
                </a:highlight>
              </a:defRPr>
            </a:lvl2pPr>
            <a:lvl3pPr lvl="2" rtl="0">
              <a:spcBef>
                <a:spcPts val="800"/>
              </a:spcBef>
              <a:spcAft>
                <a:spcPts val="0"/>
              </a:spcAft>
              <a:buClr>
                <a:schemeClr val="lt1"/>
              </a:buClr>
              <a:buSzPts val="1600"/>
              <a:buNone/>
              <a:defRPr b="1" sz="1600">
                <a:solidFill>
                  <a:schemeClr val="lt1"/>
                </a:solidFill>
                <a:highlight>
                  <a:schemeClr val="dk1"/>
                </a:highlight>
              </a:defRPr>
            </a:lvl3pPr>
            <a:lvl4pPr lvl="3" rtl="0">
              <a:spcBef>
                <a:spcPts val="800"/>
              </a:spcBef>
              <a:spcAft>
                <a:spcPts val="0"/>
              </a:spcAft>
              <a:buClr>
                <a:schemeClr val="lt1"/>
              </a:buClr>
              <a:buSzPts val="1600"/>
              <a:buNone/>
              <a:defRPr b="1" sz="1600">
                <a:solidFill>
                  <a:schemeClr val="lt1"/>
                </a:solidFill>
                <a:highlight>
                  <a:schemeClr val="dk1"/>
                </a:highlight>
              </a:defRPr>
            </a:lvl4pPr>
            <a:lvl5pPr lvl="4" rtl="0">
              <a:spcBef>
                <a:spcPts val="800"/>
              </a:spcBef>
              <a:spcAft>
                <a:spcPts val="0"/>
              </a:spcAft>
              <a:buClr>
                <a:schemeClr val="lt1"/>
              </a:buClr>
              <a:buSzPts val="1600"/>
              <a:buNone/>
              <a:defRPr b="1" sz="1600">
                <a:solidFill>
                  <a:schemeClr val="lt1"/>
                </a:solidFill>
                <a:highlight>
                  <a:schemeClr val="dk1"/>
                </a:highlight>
              </a:defRPr>
            </a:lvl5pPr>
            <a:lvl6pPr lvl="5" rtl="0">
              <a:spcBef>
                <a:spcPts val="800"/>
              </a:spcBef>
              <a:spcAft>
                <a:spcPts val="0"/>
              </a:spcAft>
              <a:buClr>
                <a:schemeClr val="lt1"/>
              </a:buClr>
              <a:buSzPts val="1600"/>
              <a:buNone/>
              <a:defRPr b="1" sz="1600">
                <a:solidFill>
                  <a:schemeClr val="lt1"/>
                </a:solidFill>
                <a:highlight>
                  <a:schemeClr val="dk1"/>
                </a:highlight>
              </a:defRPr>
            </a:lvl6pPr>
            <a:lvl7pPr lvl="6" rtl="0">
              <a:spcBef>
                <a:spcPts val="800"/>
              </a:spcBef>
              <a:spcAft>
                <a:spcPts val="0"/>
              </a:spcAft>
              <a:buClr>
                <a:schemeClr val="lt1"/>
              </a:buClr>
              <a:buSzPts val="1600"/>
              <a:buNone/>
              <a:defRPr b="1" sz="1600">
                <a:solidFill>
                  <a:schemeClr val="lt1"/>
                </a:solidFill>
                <a:highlight>
                  <a:schemeClr val="dk1"/>
                </a:highlight>
              </a:defRPr>
            </a:lvl7pPr>
            <a:lvl8pPr lvl="7" rtl="0">
              <a:spcBef>
                <a:spcPts val="800"/>
              </a:spcBef>
              <a:spcAft>
                <a:spcPts val="0"/>
              </a:spcAft>
              <a:buClr>
                <a:schemeClr val="lt1"/>
              </a:buClr>
              <a:buSzPts val="1600"/>
              <a:buNone/>
              <a:defRPr b="1" sz="1600">
                <a:solidFill>
                  <a:schemeClr val="lt1"/>
                </a:solidFill>
                <a:highlight>
                  <a:schemeClr val="dk1"/>
                </a:highlight>
              </a:defRPr>
            </a:lvl8pPr>
            <a:lvl9pPr lvl="8" rtl="0">
              <a:spcBef>
                <a:spcPts val="800"/>
              </a:spcBef>
              <a:spcAft>
                <a:spcPts val="800"/>
              </a:spcAft>
              <a:buClr>
                <a:schemeClr val="lt1"/>
              </a:buClr>
              <a:buSzPts val="1600"/>
              <a:buNone/>
              <a:defRPr b="1" sz="1600">
                <a:solidFill>
                  <a:schemeClr val="lt1"/>
                </a:solidFill>
                <a:highlight>
                  <a:schemeClr val="dk1"/>
                </a:highligh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5 column">
  <p:cSld name="CUSTOM_22_1_1_1_1_1_1_1_1_1_1_1_2">
    <p:spTree>
      <p:nvGrpSpPr>
        <p:cNvPr id="2294" name="Shape 2294"/>
        <p:cNvGrpSpPr/>
        <p:nvPr/>
      </p:nvGrpSpPr>
      <p:grpSpPr>
        <a:xfrm>
          <a:off x="0" y="0"/>
          <a:ext cx="0" cy="0"/>
          <a:chOff x="0" y="0"/>
          <a:chExt cx="0" cy="0"/>
        </a:xfrm>
      </p:grpSpPr>
      <p:sp>
        <p:nvSpPr>
          <p:cNvPr id="2295" name="Google Shape;2295;p72"/>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96" name="Google Shape;2296;p72"/>
          <p:cNvSpPr/>
          <p:nvPr>
            <p:ph idx="2" type="pic"/>
          </p:nvPr>
        </p:nvSpPr>
        <p:spPr>
          <a:xfrm>
            <a:off x="3355850" y="895435"/>
            <a:ext cx="1290300" cy="1666500"/>
          </a:xfrm>
          <a:prstGeom prst="rect">
            <a:avLst/>
          </a:prstGeom>
          <a:noFill/>
          <a:ln>
            <a:noFill/>
          </a:ln>
        </p:spPr>
      </p:sp>
      <p:sp>
        <p:nvSpPr>
          <p:cNvPr id="2297" name="Google Shape;2297;p72"/>
          <p:cNvSpPr/>
          <p:nvPr>
            <p:ph idx="3" type="pic"/>
          </p:nvPr>
        </p:nvSpPr>
        <p:spPr>
          <a:xfrm>
            <a:off x="4747126" y="895435"/>
            <a:ext cx="1290300" cy="1666500"/>
          </a:xfrm>
          <a:prstGeom prst="rect">
            <a:avLst/>
          </a:prstGeom>
          <a:noFill/>
          <a:ln>
            <a:noFill/>
          </a:ln>
        </p:spPr>
      </p:sp>
      <p:sp>
        <p:nvSpPr>
          <p:cNvPr id="2298" name="Google Shape;2298;p72"/>
          <p:cNvSpPr/>
          <p:nvPr>
            <p:ph idx="4" type="pic"/>
          </p:nvPr>
        </p:nvSpPr>
        <p:spPr>
          <a:xfrm>
            <a:off x="6131302" y="895435"/>
            <a:ext cx="1290300" cy="1666500"/>
          </a:xfrm>
          <a:prstGeom prst="rect">
            <a:avLst/>
          </a:prstGeom>
          <a:noFill/>
          <a:ln>
            <a:noFill/>
          </a:ln>
        </p:spPr>
      </p:sp>
      <p:sp>
        <p:nvSpPr>
          <p:cNvPr id="2299" name="Google Shape;2299;p72"/>
          <p:cNvSpPr/>
          <p:nvPr>
            <p:ph idx="5" type="pic"/>
          </p:nvPr>
        </p:nvSpPr>
        <p:spPr>
          <a:xfrm>
            <a:off x="7515479" y="895435"/>
            <a:ext cx="1290300" cy="1666500"/>
          </a:xfrm>
          <a:prstGeom prst="rect">
            <a:avLst/>
          </a:prstGeom>
          <a:noFill/>
          <a:ln>
            <a:noFill/>
          </a:ln>
        </p:spPr>
      </p:sp>
      <p:sp>
        <p:nvSpPr>
          <p:cNvPr id="2300" name="Google Shape;2300;p72"/>
          <p:cNvSpPr txBox="1"/>
          <p:nvPr>
            <p:ph idx="1" type="subTitle"/>
          </p:nvPr>
        </p:nvSpPr>
        <p:spPr>
          <a:xfrm>
            <a:off x="420625" y="903050"/>
            <a:ext cx="2418900" cy="1666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spcBef>
                <a:spcPts val="0"/>
              </a:spcBef>
              <a:spcAft>
                <a:spcPts val="0"/>
              </a:spcAft>
              <a:buClr>
                <a:schemeClr val="lt1"/>
              </a:buClr>
              <a:buSzPts val="1600"/>
              <a:buNone/>
              <a:defRPr b="1" sz="1600">
                <a:solidFill>
                  <a:schemeClr val="lt1"/>
                </a:solidFill>
                <a:highlight>
                  <a:schemeClr val="dk1"/>
                </a:highlight>
              </a:defRPr>
            </a:lvl2pPr>
            <a:lvl3pPr lvl="2" rtl="0">
              <a:spcBef>
                <a:spcPts val="800"/>
              </a:spcBef>
              <a:spcAft>
                <a:spcPts val="0"/>
              </a:spcAft>
              <a:buClr>
                <a:schemeClr val="lt1"/>
              </a:buClr>
              <a:buSzPts val="1600"/>
              <a:buNone/>
              <a:defRPr b="1" sz="1600">
                <a:solidFill>
                  <a:schemeClr val="lt1"/>
                </a:solidFill>
                <a:highlight>
                  <a:schemeClr val="dk1"/>
                </a:highlight>
              </a:defRPr>
            </a:lvl3pPr>
            <a:lvl4pPr lvl="3" rtl="0">
              <a:spcBef>
                <a:spcPts val="800"/>
              </a:spcBef>
              <a:spcAft>
                <a:spcPts val="0"/>
              </a:spcAft>
              <a:buClr>
                <a:schemeClr val="lt1"/>
              </a:buClr>
              <a:buSzPts val="1600"/>
              <a:buNone/>
              <a:defRPr b="1" sz="1600">
                <a:solidFill>
                  <a:schemeClr val="lt1"/>
                </a:solidFill>
                <a:highlight>
                  <a:schemeClr val="dk1"/>
                </a:highlight>
              </a:defRPr>
            </a:lvl4pPr>
            <a:lvl5pPr lvl="4" rtl="0">
              <a:spcBef>
                <a:spcPts val="800"/>
              </a:spcBef>
              <a:spcAft>
                <a:spcPts val="0"/>
              </a:spcAft>
              <a:buClr>
                <a:schemeClr val="lt1"/>
              </a:buClr>
              <a:buSzPts val="1600"/>
              <a:buNone/>
              <a:defRPr b="1" sz="1600">
                <a:solidFill>
                  <a:schemeClr val="lt1"/>
                </a:solidFill>
                <a:highlight>
                  <a:schemeClr val="dk1"/>
                </a:highlight>
              </a:defRPr>
            </a:lvl5pPr>
            <a:lvl6pPr lvl="5" rtl="0">
              <a:spcBef>
                <a:spcPts val="800"/>
              </a:spcBef>
              <a:spcAft>
                <a:spcPts val="0"/>
              </a:spcAft>
              <a:buClr>
                <a:schemeClr val="lt1"/>
              </a:buClr>
              <a:buSzPts val="1600"/>
              <a:buNone/>
              <a:defRPr b="1" sz="1600">
                <a:solidFill>
                  <a:schemeClr val="lt1"/>
                </a:solidFill>
                <a:highlight>
                  <a:schemeClr val="dk1"/>
                </a:highlight>
              </a:defRPr>
            </a:lvl6pPr>
            <a:lvl7pPr lvl="6" rtl="0">
              <a:spcBef>
                <a:spcPts val="800"/>
              </a:spcBef>
              <a:spcAft>
                <a:spcPts val="0"/>
              </a:spcAft>
              <a:buClr>
                <a:schemeClr val="lt1"/>
              </a:buClr>
              <a:buSzPts val="1600"/>
              <a:buNone/>
              <a:defRPr b="1" sz="1600">
                <a:solidFill>
                  <a:schemeClr val="lt1"/>
                </a:solidFill>
                <a:highlight>
                  <a:schemeClr val="dk1"/>
                </a:highlight>
              </a:defRPr>
            </a:lvl7pPr>
            <a:lvl8pPr lvl="7" rtl="0">
              <a:spcBef>
                <a:spcPts val="800"/>
              </a:spcBef>
              <a:spcAft>
                <a:spcPts val="0"/>
              </a:spcAft>
              <a:buClr>
                <a:schemeClr val="lt1"/>
              </a:buClr>
              <a:buSzPts val="1600"/>
              <a:buNone/>
              <a:defRPr b="1" sz="1600">
                <a:solidFill>
                  <a:schemeClr val="lt1"/>
                </a:solidFill>
                <a:highlight>
                  <a:schemeClr val="dk1"/>
                </a:highlight>
              </a:defRPr>
            </a:lvl8pPr>
            <a:lvl9pPr lvl="8" rtl="0">
              <a:spcBef>
                <a:spcPts val="800"/>
              </a:spcBef>
              <a:spcAft>
                <a:spcPts val="800"/>
              </a:spcAft>
              <a:buClr>
                <a:schemeClr val="lt1"/>
              </a:buClr>
              <a:buSzPts val="1600"/>
              <a:buNone/>
              <a:defRPr b="1" sz="1600">
                <a:solidFill>
                  <a:schemeClr val="lt1"/>
                </a:solidFill>
                <a:highlight>
                  <a:schemeClr val="dk1"/>
                </a:highlight>
              </a:defRPr>
            </a:lvl9pPr>
          </a:lstStyle>
          <a:p/>
        </p:txBody>
      </p:sp>
      <p:sp>
        <p:nvSpPr>
          <p:cNvPr id="2301" name="Google Shape;2301;p72"/>
          <p:cNvSpPr txBox="1"/>
          <p:nvPr>
            <p:ph idx="6" type="body"/>
          </p:nvPr>
        </p:nvSpPr>
        <p:spPr>
          <a:xfrm>
            <a:off x="3355850"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02" name="Google Shape;2302;p72"/>
          <p:cNvSpPr txBox="1"/>
          <p:nvPr>
            <p:ph idx="7" type="body"/>
          </p:nvPr>
        </p:nvSpPr>
        <p:spPr>
          <a:xfrm>
            <a:off x="4759429"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03" name="Google Shape;2303;p72"/>
          <p:cNvSpPr txBox="1"/>
          <p:nvPr>
            <p:ph idx="8" type="body"/>
          </p:nvPr>
        </p:nvSpPr>
        <p:spPr>
          <a:xfrm>
            <a:off x="6131296"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04" name="Google Shape;2304;p72"/>
          <p:cNvSpPr txBox="1"/>
          <p:nvPr>
            <p:ph idx="9" type="body"/>
          </p:nvPr>
        </p:nvSpPr>
        <p:spPr>
          <a:xfrm>
            <a:off x="7534875"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black">
  <p:cSld name="CUSTOM_23_1_1_1_1_1_1_2_1_1_1_1_1">
    <p:spTree>
      <p:nvGrpSpPr>
        <p:cNvPr id="2305" name="Shape 2305"/>
        <p:cNvGrpSpPr/>
        <p:nvPr/>
      </p:nvGrpSpPr>
      <p:grpSpPr>
        <a:xfrm>
          <a:off x="0" y="0"/>
          <a:ext cx="0" cy="0"/>
          <a:chOff x="0" y="0"/>
          <a:chExt cx="0" cy="0"/>
        </a:xfrm>
      </p:grpSpPr>
      <p:sp>
        <p:nvSpPr>
          <p:cNvPr id="2306" name="Google Shape;2306;p73"/>
          <p:cNvSpPr/>
          <p:nvPr/>
        </p:nvSpPr>
        <p:spPr>
          <a:xfrm>
            <a:off x="50" y="0"/>
            <a:ext cx="9144000" cy="1819200"/>
          </a:xfrm>
          <a:prstGeom prst="rect">
            <a:avLst/>
          </a:prstGeom>
          <a:solidFill>
            <a:srgbClr val="19191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73"/>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08" name="Google Shape;2308;p73"/>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09" name="Google Shape;2309;p73"/>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0" name="Google Shape;2310;p73"/>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1" name="Google Shape;2311;p73"/>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2" name="Google Shape;2312;p73"/>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gold">
  <p:cSld name="CUSTOM_23_1_1_1_1_2_1_1_1_1_1_1_1">
    <p:spTree>
      <p:nvGrpSpPr>
        <p:cNvPr id="2313" name="Shape 2313"/>
        <p:cNvGrpSpPr/>
        <p:nvPr/>
      </p:nvGrpSpPr>
      <p:grpSpPr>
        <a:xfrm>
          <a:off x="0" y="0"/>
          <a:ext cx="0" cy="0"/>
          <a:chOff x="0" y="0"/>
          <a:chExt cx="0" cy="0"/>
        </a:xfrm>
      </p:grpSpPr>
      <p:sp>
        <p:nvSpPr>
          <p:cNvPr id="2314" name="Google Shape;2314;p74"/>
          <p:cNvSpPr/>
          <p:nvPr/>
        </p:nvSpPr>
        <p:spPr>
          <a:xfrm>
            <a:off x="50" y="0"/>
            <a:ext cx="9144000" cy="181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74"/>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16" name="Google Shape;2316;p74"/>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17" name="Google Shape;2317;p74"/>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8" name="Google Shape;2318;p74"/>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9" name="Google Shape;2319;p74"/>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0" name="Google Shape;2320;p74"/>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maroon">
  <p:cSld name="CUSTOM_23_1_1_2_1_1_1_1_1_1_1_1_1">
    <p:spTree>
      <p:nvGrpSpPr>
        <p:cNvPr id="2321" name="Shape 2321"/>
        <p:cNvGrpSpPr/>
        <p:nvPr/>
      </p:nvGrpSpPr>
      <p:grpSpPr>
        <a:xfrm>
          <a:off x="0" y="0"/>
          <a:ext cx="0" cy="0"/>
          <a:chOff x="0" y="0"/>
          <a:chExt cx="0" cy="0"/>
        </a:xfrm>
      </p:grpSpPr>
      <p:sp>
        <p:nvSpPr>
          <p:cNvPr id="2322" name="Google Shape;2322;p75"/>
          <p:cNvSpPr/>
          <p:nvPr/>
        </p:nvSpPr>
        <p:spPr>
          <a:xfrm>
            <a:off x="50" y="0"/>
            <a:ext cx="9144000" cy="181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75"/>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24" name="Google Shape;2324;p75"/>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25" name="Google Shape;2325;p75"/>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6" name="Google Shape;2326;p75"/>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7" name="Google Shape;2327;p75"/>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8" name="Google Shape;2328;p75"/>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black">
  <p:cSld name="CUSTOM_25">
    <p:bg>
      <p:bgPr>
        <a:solidFill>
          <a:schemeClr val="dk1"/>
        </a:solidFill>
      </p:bgPr>
    </p:bg>
    <p:spTree>
      <p:nvGrpSpPr>
        <p:cNvPr id="2329" name="Shape 2329"/>
        <p:cNvGrpSpPr/>
        <p:nvPr/>
      </p:nvGrpSpPr>
      <p:grpSpPr>
        <a:xfrm>
          <a:off x="0" y="0"/>
          <a:ext cx="0" cy="0"/>
          <a:chOff x="0" y="0"/>
          <a:chExt cx="0" cy="0"/>
        </a:xfrm>
      </p:grpSpPr>
      <p:sp>
        <p:nvSpPr>
          <p:cNvPr id="2330" name="Google Shape;2330;p76"/>
          <p:cNvSpPr txBox="1"/>
          <p:nvPr>
            <p:ph type="title"/>
          </p:nvPr>
        </p:nvSpPr>
        <p:spPr>
          <a:xfrm>
            <a:off x="4206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1" name="Google Shape;2331;p76"/>
          <p:cNvSpPr txBox="1"/>
          <p:nvPr>
            <p:ph idx="1" type="body"/>
          </p:nvPr>
        </p:nvSpPr>
        <p:spPr>
          <a:xfrm>
            <a:off x="4206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2" name="Google Shape;2332;p76"/>
          <p:cNvSpPr txBox="1"/>
          <p:nvPr>
            <p:ph idx="2" type="title"/>
          </p:nvPr>
        </p:nvSpPr>
        <p:spPr>
          <a:xfrm>
            <a:off x="6711350" y="1724225"/>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3" name="Google Shape;2333;p76"/>
          <p:cNvSpPr txBox="1"/>
          <p:nvPr>
            <p:ph idx="3" type="body"/>
          </p:nvPr>
        </p:nvSpPr>
        <p:spPr>
          <a:xfrm>
            <a:off x="6711700" y="2713500"/>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4" name="Google Shape;2334;p76"/>
          <p:cNvSpPr txBox="1"/>
          <p:nvPr>
            <p:ph idx="4" type="title"/>
          </p:nvPr>
        </p:nvSpPr>
        <p:spPr>
          <a:xfrm>
            <a:off x="46310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5" name="Google Shape;2335;p76"/>
          <p:cNvSpPr txBox="1"/>
          <p:nvPr>
            <p:ph idx="5" type="body"/>
          </p:nvPr>
        </p:nvSpPr>
        <p:spPr>
          <a:xfrm>
            <a:off x="46310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6" name="Google Shape;2336;p76"/>
          <p:cNvSpPr txBox="1"/>
          <p:nvPr>
            <p:ph idx="6" type="title"/>
          </p:nvPr>
        </p:nvSpPr>
        <p:spPr>
          <a:xfrm>
            <a:off x="2515650" y="172650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7" name="Google Shape;2337;p76"/>
          <p:cNvSpPr txBox="1"/>
          <p:nvPr>
            <p:ph idx="7" type="body"/>
          </p:nvPr>
        </p:nvSpPr>
        <p:spPr>
          <a:xfrm>
            <a:off x="2515650" y="271577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8" name="Google Shape;2338;p76"/>
          <p:cNvSpPr txBox="1"/>
          <p:nvPr>
            <p:ph idx="8"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photo background">
  <p:cSld name="CUSTOM_25_1">
    <p:spTree>
      <p:nvGrpSpPr>
        <p:cNvPr id="2339" name="Shape 2339"/>
        <p:cNvGrpSpPr/>
        <p:nvPr/>
      </p:nvGrpSpPr>
      <p:grpSpPr>
        <a:xfrm>
          <a:off x="0" y="0"/>
          <a:ext cx="0" cy="0"/>
          <a:chOff x="0" y="0"/>
          <a:chExt cx="0" cy="0"/>
        </a:xfrm>
      </p:grpSpPr>
      <p:sp>
        <p:nvSpPr>
          <p:cNvPr id="2340" name="Google Shape;2340;p77"/>
          <p:cNvSpPr/>
          <p:nvPr>
            <p:ph idx="2" type="pic"/>
          </p:nvPr>
        </p:nvSpPr>
        <p:spPr>
          <a:xfrm>
            <a:off x="0" y="-9225"/>
            <a:ext cx="9144000" cy="5143500"/>
          </a:xfrm>
          <a:prstGeom prst="rect">
            <a:avLst/>
          </a:prstGeom>
          <a:noFill/>
          <a:ln>
            <a:noFill/>
          </a:ln>
        </p:spPr>
      </p:sp>
      <p:sp>
        <p:nvSpPr>
          <p:cNvPr id="2341" name="Google Shape;2341;p77"/>
          <p:cNvSpPr txBox="1"/>
          <p:nvPr>
            <p:ph type="title"/>
          </p:nvPr>
        </p:nvSpPr>
        <p:spPr>
          <a:xfrm>
            <a:off x="4206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2" name="Google Shape;2342;p77"/>
          <p:cNvSpPr txBox="1"/>
          <p:nvPr>
            <p:ph idx="3" type="title"/>
          </p:nvPr>
        </p:nvSpPr>
        <p:spPr>
          <a:xfrm>
            <a:off x="6711350" y="1724225"/>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3" name="Google Shape;2343;p77"/>
          <p:cNvSpPr txBox="1"/>
          <p:nvPr>
            <p:ph idx="4" type="title"/>
          </p:nvPr>
        </p:nvSpPr>
        <p:spPr>
          <a:xfrm>
            <a:off x="46310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4" name="Google Shape;2344;p77"/>
          <p:cNvSpPr txBox="1"/>
          <p:nvPr>
            <p:ph idx="5" type="title"/>
          </p:nvPr>
        </p:nvSpPr>
        <p:spPr>
          <a:xfrm>
            <a:off x="2515650" y="172650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5" name="Google Shape;2345;p77"/>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46" name="Google Shape;2346;p77"/>
          <p:cNvSpPr txBox="1"/>
          <p:nvPr>
            <p:ph idx="1" type="body"/>
          </p:nvPr>
        </p:nvSpPr>
        <p:spPr>
          <a:xfrm>
            <a:off x="4206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47" name="Google Shape;2347;p77"/>
          <p:cNvSpPr txBox="1"/>
          <p:nvPr>
            <p:ph idx="7" type="body"/>
          </p:nvPr>
        </p:nvSpPr>
        <p:spPr>
          <a:xfrm>
            <a:off x="6711700" y="2713500"/>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48" name="Google Shape;2348;p77"/>
          <p:cNvSpPr txBox="1"/>
          <p:nvPr>
            <p:ph idx="8" type="body"/>
          </p:nvPr>
        </p:nvSpPr>
        <p:spPr>
          <a:xfrm>
            <a:off x="46310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49" name="Google Shape;2349;p77"/>
          <p:cNvSpPr txBox="1"/>
          <p:nvPr>
            <p:ph idx="9" type="body"/>
          </p:nvPr>
        </p:nvSpPr>
        <p:spPr>
          <a:xfrm>
            <a:off x="2515650" y="271577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white">
  <p:cSld name="CUSTOM_25_2">
    <p:spTree>
      <p:nvGrpSpPr>
        <p:cNvPr id="2350" name="Shape 2350"/>
        <p:cNvGrpSpPr/>
        <p:nvPr/>
      </p:nvGrpSpPr>
      <p:grpSpPr>
        <a:xfrm>
          <a:off x="0" y="0"/>
          <a:ext cx="0" cy="0"/>
          <a:chOff x="0" y="0"/>
          <a:chExt cx="0" cy="0"/>
        </a:xfrm>
      </p:grpSpPr>
      <p:sp>
        <p:nvSpPr>
          <p:cNvPr id="2351" name="Google Shape;2351;p78"/>
          <p:cNvSpPr txBox="1"/>
          <p:nvPr>
            <p:ph type="title"/>
          </p:nvPr>
        </p:nvSpPr>
        <p:spPr>
          <a:xfrm>
            <a:off x="420625"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2" name="Google Shape;2352;p78"/>
          <p:cNvSpPr txBox="1"/>
          <p:nvPr>
            <p:ph idx="1" type="body"/>
          </p:nvPr>
        </p:nvSpPr>
        <p:spPr>
          <a:xfrm>
            <a:off x="420625" y="2214475"/>
            <a:ext cx="2086800" cy="2613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3" name="Google Shape;2353;p78"/>
          <p:cNvSpPr txBox="1"/>
          <p:nvPr>
            <p:ph idx="2" type="title"/>
          </p:nvPr>
        </p:nvSpPr>
        <p:spPr>
          <a:xfrm>
            <a:off x="6295200"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4" name="Google Shape;2354;p78"/>
          <p:cNvSpPr txBox="1"/>
          <p:nvPr>
            <p:ph idx="3" type="body"/>
          </p:nvPr>
        </p:nvSpPr>
        <p:spPr>
          <a:xfrm>
            <a:off x="6307425" y="2214475"/>
            <a:ext cx="2086800" cy="2613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5" name="Google Shape;2355;p78"/>
          <p:cNvSpPr txBox="1"/>
          <p:nvPr>
            <p:ph idx="4" type="title"/>
          </p:nvPr>
        </p:nvSpPr>
        <p:spPr>
          <a:xfrm>
            <a:off x="3357926"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6" name="Google Shape;2356;p78"/>
          <p:cNvSpPr txBox="1"/>
          <p:nvPr>
            <p:ph idx="5" type="body"/>
          </p:nvPr>
        </p:nvSpPr>
        <p:spPr>
          <a:xfrm>
            <a:off x="3364950" y="2265274"/>
            <a:ext cx="2086800" cy="2562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7" name="Google Shape;2357;p78"/>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black">
  <p:cSld name="CUSTOM_25_1_1">
    <p:bg>
      <p:bgPr>
        <a:solidFill>
          <a:schemeClr val="dk1"/>
        </a:solidFill>
      </p:bgPr>
    </p:bg>
    <p:spTree>
      <p:nvGrpSpPr>
        <p:cNvPr id="2358" name="Shape 2358"/>
        <p:cNvGrpSpPr/>
        <p:nvPr/>
      </p:nvGrpSpPr>
      <p:grpSpPr>
        <a:xfrm>
          <a:off x="0" y="0"/>
          <a:ext cx="0" cy="0"/>
          <a:chOff x="0" y="0"/>
          <a:chExt cx="0" cy="0"/>
        </a:xfrm>
      </p:grpSpPr>
      <p:sp>
        <p:nvSpPr>
          <p:cNvPr id="2359" name="Google Shape;2359;p79"/>
          <p:cNvSpPr txBox="1"/>
          <p:nvPr>
            <p:ph type="title"/>
          </p:nvPr>
        </p:nvSpPr>
        <p:spPr>
          <a:xfrm>
            <a:off x="420625" y="1721225"/>
            <a:ext cx="24015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60" name="Google Shape;2360;p79"/>
          <p:cNvSpPr txBox="1"/>
          <p:nvPr>
            <p:ph idx="1" type="body"/>
          </p:nvPr>
        </p:nvSpPr>
        <p:spPr>
          <a:xfrm>
            <a:off x="420625" y="2214475"/>
            <a:ext cx="24210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1" name="Google Shape;2361;p79"/>
          <p:cNvSpPr txBox="1"/>
          <p:nvPr>
            <p:ph idx="2" type="title"/>
          </p:nvPr>
        </p:nvSpPr>
        <p:spPr>
          <a:xfrm>
            <a:off x="6295200" y="1721225"/>
            <a:ext cx="24015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62" name="Google Shape;2362;p79"/>
          <p:cNvSpPr txBox="1"/>
          <p:nvPr>
            <p:ph idx="3" type="body"/>
          </p:nvPr>
        </p:nvSpPr>
        <p:spPr>
          <a:xfrm>
            <a:off x="6307425" y="2214475"/>
            <a:ext cx="24015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3" name="Google Shape;2363;p79"/>
          <p:cNvSpPr txBox="1"/>
          <p:nvPr>
            <p:ph idx="4" type="title"/>
          </p:nvPr>
        </p:nvSpPr>
        <p:spPr>
          <a:xfrm>
            <a:off x="3357925" y="1721225"/>
            <a:ext cx="24210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64" name="Google Shape;2364;p79"/>
          <p:cNvSpPr txBox="1"/>
          <p:nvPr>
            <p:ph idx="5" type="body"/>
          </p:nvPr>
        </p:nvSpPr>
        <p:spPr>
          <a:xfrm>
            <a:off x="3364950" y="2232177"/>
            <a:ext cx="24015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5" name="Google Shape;2365;p79"/>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highlight>
                  <a:schemeClr val="dk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3 column">
  <p:cSld name="CUSTOM_25_1_1_2">
    <p:spTree>
      <p:nvGrpSpPr>
        <p:cNvPr id="2366" name="Shape 2366"/>
        <p:cNvGrpSpPr/>
        <p:nvPr/>
      </p:nvGrpSpPr>
      <p:grpSpPr>
        <a:xfrm>
          <a:off x="0" y="0"/>
          <a:ext cx="0" cy="0"/>
          <a:chOff x="0" y="0"/>
          <a:chExt cx="0" cy="0"/>
        </a:xfrm>
      </p:grpSpPr>
      <p:sp>
        <p:nvSpPr>
          <p:cNvPr id="2367" name="Google Shape;2367;p8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68" name="Google Shape;2368;p80"/>
          <p:cNvSpPr txBox="1"/>
          <p:nvPr>
            <p:ph idx="1" type="subTitle"/>
          </p:nvPr>
        </p:nvSpPr>
        <p:spPr>
          <a:xfrm>
            <a:off x="428425" y="99455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369" name="Google Shape;2369;p80"/>
          <p:cNvSpPr txBox="1"/>
          <p:nvPr>
            <p:ph idx="2" type="body"/>
          </p:nvPr>
        </p:nvSpPr>
        <p:spPr>
          <a:xfrm>
            <a:off x="419675" y="2915850"/>
            <a:ext cx="24009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70" name="Google Shape;2370;p80"/>
          <p:cNvSpPr/>
          <p:nvPr>
            <p:ph idx="3" type="pic"/>
          </p:nvPr>
        </p:nvSpPr>
        <p:spPr>
          <a:xfrm>
            <a:off x="433675" y="998600"/>
            <a:ext cx="2395800" cy="1333200"/>
          </a:xfrm>
          <a:prstGeom prst="rect">
            <a:avLst/>
          </a:prstGeom>
          <a:noFill/>
          <a:ln>
            <a:noFill/>
          </a:ln>
        </p:spPr>
      </p:sp>
      <p:sp>
        <p:nvSpPr>
          <p:cNvPr id="2371" name="Google Shape;2371;p80"/>
          <p:cNvSpPr txBox="1"/>
          <p:nvPr>
            <p:ph idx="4" type="subTitle"/>
          </p:nvPr>
        </p:nvSpPr>
        <p:spPr>
          <a:xfrm>
            <a:off x="3365398" y="99450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372" name="Google Shape;2372;p80"/>
          <p:cNvSpPr txBox="1"/>
          <p:nvPr>
            <p:ph idx="5" type="body"/>
          </p:nvPr>
        </p:nvSpPr>
        <p:spPr>
          <a:xfrm>
            <a:off x="3356648" y="2915805"/>
            <a:ext cx="23958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73" name="Google Shape;2373;p80"/>
          <p:cNvSpPr/>
          <p:nvPr>
            <p:ph idx="6" type="pic"/>
          </p:nvPr>
        </p:nvSpPr>
        <p:spPr>
          <a:xfrm>
            <a:off x="3370648" y="998550"/>
            <a:ext cx="2395800" cy="1333200"/>
          </a:xfrm>
          <a:prstGeom prst="rect">
            <a:avLst/>
          </a:prstGeom>
          <a:noFill/>
          <a:ln>
            <a:noFill/>
          </a:ln>
        </p:spPr>
      </p:sp>
      <p:sp>
        <p:nvSpPr>
          <p:cNvPr id="2374" name="Google Shape;2374;p80"/>
          <p:cNvSpPr txBox="1"/>
          <p:nvPr>
            <p:ph idx="7" type="subTitle"/>
          </p:nvPr>
        </p:nvSpPr>
        <p:spPr>
          <a:xfrm>
            <a:off x="6292250" y="99445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375" name="Google Shape;2375;p80"/>
          <p:cNvSpPr txBox="1"/>
          <p:nvPr>
            <p:ph idx="8" type="body"/>
          </p:nvPr>
        </p:nvSpPr>
        <p:spPr>
          <a:xfrm>
            <a:off x="6283500" y="2915750"/>
            <a:ext cx="23958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76" name="Google Shape;2376;p80"/>
          <p:cNvSpPr/>
          <p:nvPr>
            <p:ph idx="9" type="pic"/>
          </p:nvPr>
        </p:nvSpPr>
        <p:spPr>
          <a:xfrm>
            <a:off x="6297500" y="998500"/>
            <a:ext cx="2395800" cy="13332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white">
  <p:cSld name="CUSTOM_20_1">
    <p:bg>
      <p:bgPr>
        <a:solidFill>
          <a:schemeClr val="lt1"/>
        </a:solidFill>
      </p:bgPr>
    </p:bg>
    <p:spTree>
      <p:nvGrpSpPr>
        <p:cNvPr id="35" name="Shape 35"/>
        <p:cNvGrpSpPr/>
        <p:nvPr/>
      </p:nvGrpSpPr>
      <p:grpSpPr>
        <a:xfrm>
          <a:off x="0" y="0"/>
          <a:ext cx="0" cy="0"/>
          <a:chOff x="0" y="0"/>
          <a:chExt cx="0" cy="0"/>
        </a:xfrm>
      </p:grpSpPr>
      <p:sp>
        <p:nvSpPr>
          <p:cNvPr id="36" name="Google Shape;36;p9"/>
          <p:cNvSpPr txBox="1"/>
          <p:nvPr>
            <p:ph type="title"/>
          </p:nvPr>
        </p:nvSpPr>
        <p:spPr>
          <a:xfrm>
            <a:off x="320050" y="320050"/>
            <a:ext cx="3035700" cy="4508100"/>
          </a:xfrm>
          <a:prstGeom prst="rect">
            <a:avLst/>
          </a:prstGeom>
        </p:spPr>
        <p:txBody>
          <a:bodyPr anchorCtr="0" anchor="ctr" bIns="0" lIns="0" spcFirstLastPara="1" rIns="0" wrap="square" tIns="0">
            <a:noAutofit/>
          </a:bodyPr>
          <a:lstStyle>
            <a:lvl1pPr lvl="0" rtl="0" algn="r">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cxnSp>
        <p:nvCxnSpPr>
          <p:cNvPr id="37" name="Google Shape;37;p9"/>
          <p:cNvCxnSpPr/>
          <p:nvPr/>
        </p:nvCxnSpPr>
        <p:spPr>
          <a:xfrm>
            <a:off x="3723680" y="1876175"/>
            <a:ext cx="0" cy="1380300"/>
          </a:xfrm>
          <a:prstGeom prst="straightConnector1">
            <a:avLst/>
          </a:prstGeom>
          <a:noFill/>
          <a:ln cap="flat" cmpd="sng" w="28575">
            <a:solidFill>
              <a:srgbClr val="FFC627"/>
            </a:solidFill>
            <a:prstDash val="solid"/>
            <a:round/>
            <a:headEnd len="sm" w="sm" type="none"/>
            <a:tailEnd len="sm" w="sm" type="none"/>
          </a:ln>
        </p:spPr>
      </p:cxnSp>
      <p:sp>
        <p:nvSpPr>
          <p:cNvPr id="38" name="Google Shape;38;p9"/>
          <p:cNvSpPr txBox="1"/>
          <p:nvPr>
            <p:ph idx="1" type="body"/>
          </p:nvPr>
        </p:nvSpPr>
        <p:spPr>
          <a:xfrm>
            <a:off x="4197100" y="322950"/>
            <a:ext cx="4608600" cy="45081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with preheader, 3 column">
  <p:cSld name="CUSTOM_25_1_1_1">
    <p:spTree>
      <p:nvGrpSpPr>
        <p:cNvPr id="2377" name="Shape 2377"/>
        <p:cNvGrpSpPr/>
        <p:nvPr/>
      </p:nvGrpSpPr>
      <p:grpSpPr>
        <a:xfrm>
          <a:off x="0" y="0"/>
          <a:ext cx="0" cy="0"/>
          <a:chOff x="0" y="0"/>
          <a:chExt cx="0" cy="0"/>
        </a:xfrm>
      </p:grpSpPr>
      <p:sp>
        <p:nvSpPr>
          <p:cNvPr id="2378" name="Google Shape;2378;p81"/>
          <p:cNvSpPr/>
          <p:nvPr/>
        </p:nvSpPr>
        <p:spPr>
          <a:xfrm>
            <a:off x="420625"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1"/>
          <p:cNvSpPr/>
          <p:nvPr>
            <p:ph idx="2" type="pic"/>
          </p:nvPr>
        </p:nvSpPr>
        <p:spPr>
          <a:xfrm>
            <a:off x="420625" y="886975"/>
            <a:ext cx="2743200" cy="1837500"/>
          </a:xfrm>
          <a:prstGeom prst="rect">
            <a:avLst/>
          </a:prstGeom>
          <a:noFill/>
          <a:ln>
            <a:noFill/>
          </a:ln>
        </p:spPr>
      </p:sp>
      <p:sp>
        <p:nvSpPr>
          <p:cNvPr id="2380" name="Google Shape;2380;p81"/>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81" name="Google Shape;2381;p81"/>
          <p:cNvSpPr txBox="1"/>
          <p:nvPr>
            <p:ph idx="3" type="title"/>
          </p:nvPr>
        </p:nvSpPr>
        <p:spPr>
          <a:xfrm>
            <a:off x="539375"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382" name="Google Shape;2382;p81"/>
          <p:cNvSpPr txBox="1"/>
          <p:nvPr>
            <p:ph idx="1" type="body"/>
          </p:nvPr>
        </p:nvSpPr>
        <p:spPr>
          <a:xfrm>
            <a:off x="539375"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383" name="Google Shape;2383;p81"/>
          <p:cNvSpPr/>
          <p:nvPr/>
        </p:nvSpPr>
        <p:spPr>
          <a:xfrm>
            <a:off x="3279653"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1"/>
          <p:cNvSpPr/>
          <p:nvPr>
            <p:ph idx="4" type="pic"/>
          </p:nvPr>
        </p:nvSpPr>
        <p:spPr>
          <a:xfrm>
            <a:off x="3279654" y="886975"/>
            <a:ext cx="2743200" cy="1837500"/>
          </a:xfrm>
          <a:prstGeom prst="rect">
            <a:avLst/>
          </a:prstGeom>
          <a:noFill/>
          <a:ln>
            <a:noFill/>
          </a:ln>
        </p:spPr>
      </p:sp>
      <p:sp>
        <p:nvSpPr>
          <p:cNvPr id="2385" name="Google Shape;2385;p81"/>
          <p:cNvSpPr txBox="1"/>
          <p:nvPr>
            <p:ph idx="5" type="title"/>
          </p:nvPr>
        </p:nvSpPr>
        <p:spPr>
          <a:xfrm>
            <a:off x="3398404"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386" name="Google Shape;2386;p81"/>
          <p:cNvSpPr txBox="1"/>
          <p:nvPr>
            <p:ph idx="6" type="body"/>
          </p:nvPr>
        </p:nvSpPr>
        <p:spPr>
          <a:xfrm>
            <a:off x="3398403"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387" name="Google Shape;2387;p81"/>
          <p:cNvSpPr/>
          <p:nvPr/>
        </p:nvSpPr>
        <p:spPr>
          <a:xfrm>
            <a:off x="6140022"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1"/>
          <p:cNvSpPr/>
          <p:nvPr>
            <p:ph idx="7" type="pic"/>
          </p:nvPr>
        </p:nvSpPr>
        <p:spPr>
          <a:xfrm>
            <a:off x="6140024" y="886975"/>
            <a:ext cx="2743200" cy="1837500"/>
          </a:xfrm>
          <a:prstGeom prst="rect">
            <a:avLst/>
          </a:prstGeom>
          <a:noFill/>
          <a:ln>
            <a:noFill/>
          </a:ln>
        </p:spPr>
      </p:sp>
      <p:sp>
        <p:nvSpPr>
          <p:cNvPr id="2389" name="Google Shape;2389;p81"/>
          <p:cNvSpPr txBox="1"/>
          <p:nvPr>
            <p:ph idx="8" type="title"/>
          </p:nvPr>
        </p:nvSpPr>
        <p:spPr>
          <a:xfrm>
            <a:off x="6258774"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390" name="Google Shape;2390;p81"/>
          <p:cNvSpPr txBox="1"/>
          <p:nvPr>
            <p:ph idx="9" type="body"/>
          </p:nvPr>
        </p:nvSpPr>
        <p:spPr>
          <a:xfrm>
            <a:off x="6258772"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lide options divider &gt;&gt;&gt; choose from following templates →">
  <p:cSld name="CUSTOM_23_1_1_1_1_2_1_1_1_1_1_1_1_1_1_2_1">
    <p:bg>
      <p:bgPr>
        <a:solidFill>
          <a:schemeClr val="lt2"/>
        </a:solidFill>
      </p:bgPr>
    </p:bg>
    <p:spTree>
      <p:nvGrpSpPr>
        <p:cNvPr id="2391" name="Shape 2391"/>
        <p:cNvGrpSpPr/>
        <p:nvPr/>
      </p:nvGrpSpPr>
      <p:grpSpPr>
        <a:xfrm>
          <a:off x="0" y="0"/>
          <a:ext cx="0" cy="0"/>
          <a:chOff x="0" y="0"/>
          <a:chExt cx="0" cy="0"/>
        </a:xfrm>
      </p:grpSpPr>
      <p:sp>
        <p:nvSpPr>
          <p:cNvPr id="2392" name="Google Shape;2392;p82"/>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Title only</a:t>
            </a:r>
            <a:r>
              <a:rPr b="1" lang="en" sz="7200">
                <a:solidFill>
                  <a:srgbClr val="FFFFFF"/>
                </a:solidFill>
                <a:highlight>
                  <a:schemeClr val="dk1"/>
                </a:highlight>
              </a:rPr>
              <a:t> slide options</a:t>
            </a:r>
            <a:endParaRPr b="1" sz="7200">
              <a:solidFill>
                <a:srgbClr val="FFFFFF"/>
              </a:solidFill>
              <a:highlight>
                <a:schemeClr val="dk1"/>
              </a:highlight>
            </a:endParaRPr>
          </a:p>
        </p:txBody>
      </p:sp>
      <p:sp>
        <p:nvSpPr>
          <p:cNvPr id="2393" name="Google Shape;2393;p82"/>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 white">
  <p:cSld name="CUSTOM_22_1_1_1_1_1_1_1_1_1_1_1_1_1_2">
    <p:spTree>
      <p:nvGrpSpPr>
        <p:cNvPr id="2394" name="Shape 2394"/>
        <p:cNvGrpSpPr/>
        <p:nvPr/>
      </p:nvGrpSpPr>
      <p:grpSpPr>
        <a:xfrm>
          <a:off x="0" y="0"/>
          <a:ext cx="0" cy="0"/>
          <a:chOff x="0" y="0"/>
          <a:chExt cx="0" cy="0"/>
        </a:xfrm>
      </p:grpSpPr>
      <p:sp>
        <p:nvSpPr>
          <p:cNvPr id="2395" name="Google Shape;2395;p8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CUSTOM_23_1_1_1_1_1_1_1_1_1_1_1_1_1_2">
    <p:spTree>
      <p:nvGrpSpPr>
        <p:cNvPr id="2396" name="Shape 2396"/>
        <p:cNvGrpSpPr/>
        <p:nvPr/>
      </p:nvGrpSpPr>
      <p:grpSpPr>
        <a:xfrm>
          <a:off x="0" y="0"/>
          <a:ext cx="0" cy="0"/>
          <a:chOff x="0" y="0"/>
          <a:chExt cx="0" cy="0"/>
        </a:xfrm>
      </p:grpSpPr>
      <p:sp>
        <p:nvSpPr>
          <p:cNvPr id="2397" name="Google Shape;2397;p84"/>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CUSTOM_22_1_1_1_1_1_1_1_1_1_1_1_2_1">
    <p:spTree>
      <p:nvGrpSpPr>
        <p:cNvPr id="2398" name="Shape 2398"/>
        <p:cNvGrpSpPr/>
        <p:nvPr/>
      </p:nvGrpSpPr>
      <p:grpSpPr>
        <a:xfrm>
          <a:off x="0" y="0"/>
          <a:ext cx="0" cy="0"/>
          <a:chOff x="0" y="0"/>
          <a:chExt cx="0" cy="0"/>
        </a:xfrm>
      </p:grpSpPr>
      <p:sp>
        <p:nvSpPr>
          <p:cNvPr id="2399" name="Google Shape;2399;p85"/>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CUSTOM_23_1_1_1_1_1_1_2_1_1_1_1_1_1">
    <p:spTree>
      <p:nvGrpSpPr>
        <p:cNvPr id="2400" name="Shape 2400"/>
        <p:cNvGrpSpPr/>
        <p:nvPr/>
      </p:nvGrpSpPr>
      <p:grpSpPr>
        <a:xfrm>
          <a:off x="0" y="0"/>
          <a:ext cx="0" cy="0"/>
          <a:chOff x="0" y="0"/>
          <a:chExt cx="0" cy="0"/>
        </a:xfrm>
      </p:grpSpPr>
      <p:sp>
        <p:nvSpPr>
          <p:cNvPr id="2401" name="Google Shape;2401;p86"/>
          <p:cNvSpPr txBox="1"/>
          <p:nvPr>
            <p:ph type="title"/>
          </p:nvPr>
        </p:nvSpPr>
        <p:spPr>
          <a:xfrm>
            <a:off x="420625" y="320050"/>
            <a:ext cx="1993500" cy="567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402" name="Google Shape;2402;p86"/>
          <p:cNvSpPr/>
          <p:nvPr>
            <p:ph idx="2" type="pic"/>
          </p:nvPr>
        </p:nvSpPr>
        <p:spPr>
          <a:xfrm>
            <a:off x="2514600" y="0"/>
            <a:ext cx="6629700" cy="5143500"/>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CUSTOM_23_1_1_1_1_2_1_1_1_1_1_1_1_1">
    <p:spTree>
      <p:nvGrpSpPr>
        <p:cNvPr id="2403" name="Shape 2403"/>
        <p:cNvGrpSpPr/>
        <p:nvPr/>
      </p:nvGrpSpPr>
      <p:grpSpPr>
        <a:xfrm>
          <a:off x="0" y="0"/>
          <a:ext cx="0" cy="0"/>
          <a:chOff x="0" y="0"/>
          <a:chExt cx="0" cy="0"/>
        </a:xfrm>
      </p:grpSpPr>
      <p:sp>
        <p:nvSpPr>
          <p:cNvPr id="2404" name="Google Shape;2404;p87"/>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05" name="Google Shape;2405;p87"/>
          <p:cNvSpPr/>
          <p:nvPr>
            <p:ph idx="2" type="pic"/>
          </p:nvPr>
        </p:nvSpPr>
        <p:spPr>
          <a:xfrm>
            <a:off x="2935225" y="0"/>
            <a:ext cx="6209100" cy="51435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 — black">
  <p:cSld name="CUSTOM_23_1_1_1_1_1_1_1_1_1_1_1_2_1_2">
    <p:spTree>
      <p:nvGrpSpPr>
        <p:cNvPr id="2406" name="Shape 2406"/>
        <p:cNvGrpSpPr/>
        <p:nvPr/>
      </p:nvGrpSpPr>
      <p:grpSpPr>
        <a:xfrm>
          <a:off x="0" y="0"/>
          <a:ext cx="0" cy="0"/>
          <a:chOff x="0" y="0"/>
          <a:chExt cx="0" cy="0"/>
        </a:xfrm>
      </p:grpSpPr>
      <p:sp>
        <p:nvSpPr>
          <p:cNvPr id="2407" name="Google Shape;2407;p88"/>
          <p:cNvSpPr txBox="1"/>
          <p:nvPr>
            <p:ph type="title"/>
          </p:nvPr>
        </p:nvSpPr>
        <p:spPr>
          <a:xfrm>
            <a:off x="420625" y="320050"/>
            <a:ext cx="1993500" cy="45081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408" name="Google Shape;2408;p88"/>
          <p:cNvSpPr/>
          <p:nvPr/>
        </p:nvSpPr>
        <p:spPr>
          <a:xfrm>
            <a:off x="2514600" y="-50"/>
            <a:ext cx="6629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ubtitle, 1 column — background image">
  <p:cSld name="CUSTOM_23_1_1_2_1_1_1_1_1_1_1_1_2">
    <p:spTree>
      <p:nvGrpSpPr>
        <p:cNvPr id="2409" name="Shape 2409"/>
        <p:cNvGrpSpPr/>
        <p:nvPr/>
      </p:nvGrpSpPr>
      <p:grpSpPr>
        <a:xfrm>
          <a:off x="0" y="0"/>
          <a:ext cx="0" cy="0"/>
          <a:chOff x="0" y="0"/>
          <a:chExt cx="0" cy="0"/>
        </a:xfrm>
      </p:grpSpPr>
      <p:sp>
        <p:nvSpPr>
          <p:cNvPr id="2410" name="Google Shape;2410;p89"/>
          <p:cNvSpPr/>
          <p:nvPr>
            <p:ph idx="2" type="pic"/>
          </p:nvPr>
        </p:nvSpPr>
        <p:spPr>
          <a:xfrm>
            <a:off x="9225" y="-9225"/>
            <a:ext cx="9144000" cy="5143500"/>
          </a:xfrm>
          <a:prstGeom prst="rect">
            <a:avLst/>
          </a:prstGeom>
          <a:noFill/>
          <a:ln>
            <a:noFill/>
          </a:ln>
        </p:spPr>
      </p:sp>
      <p:sp>
        <p:nvSpPr>
          <p:cNvPr id="2411" name="Google Shape;2411;p89"/>
          <p:cNvSpPr txBox="1"/>
          <p:nvPr>
            <p:ph type="title"/>
          </p:nvPr>
        </p:nvSpPr>
        <p:spPr>
          <a:xfrm>
            <a:off x="320175" y="320050"/>
            <a:ext cx="2514600" cy="869400"/>
          </a:xfrm>
          <a:prstGeom prst="rect">
            <a:avLst/>
          </a:prstGeom>
          <a:noFill/>
        </p:spPr>
        <p:txBody>
          <a:bodyPr anchorCtr="0" anchor="t" bIns="0" lIns="0" spcFirstLastPara="1" rIns="0" wrap="square" tIns="0">
            <a:noAutofit/>
          </a:bodyPr>
          <a:lstStyle>
            <a:lvl1pPr lvl="0" rtl="0">
              <a:lnSpc>
                <a:spcPct val="90000"/>
              </a:lnSpc>
              <a:spcBef>
                <a:spcPts val="0"/>
              </a:spcBef>
              <a:spcAft>
                <a:spcPts val="0"/>
              </a:spcAft>
              <a:buSzPts val="3200"/>
              <a:buNone/>
              <a:defRPr>
                <a:highlight>
                  <a:schemeClr val="accent1"/>
                </a:highlight>
              </a:defRPr>
            </a:lvl1pPr>
            <a:lvl2pPr lvl="1" rtl="0">
              <a:lnSpc>
                <a:spcPct val="90000"/>
              </a:lnSpc>
              <a:spcBef>
                <a:spcPts val="0"/>
              </a:spcBef>
              <a:spcAft>
                <a:spcPts val="0"/>
              </a:spcAft>
              <a:buSzPts val="3200"/>
              <a:buNone/>
              <a:defRPr sz="3200">
                <a:highlight>
                  <a:schemeClr val="accent1"/>
                </a:highlight>
              </a:defRPr>
            </a:lvl2pPr>
            <a:lvl3pPr lvl="2" rtl="0">
              <a:lnSpc>
                <a:spcPct val="90000"/>
              </a:lnSpc>
              <a:spcBef>
                <a:spcPts val="800"/>
              </a:spcBef>
              <a:spcAft>
                <a:spcPts val="0"/>
              </a:spcAft>
              <a:buSzPts val="3200"/>
              <a:buNone/>
              <a:defRPr sz="3200">
                <a:highlight>
                  <a:schemeClr val="accent1"/>
                </a:highlight>
              </a:defRPr>
            </a:lvl3pPr>
            <a:lvl4pPr lvl="3" rtl="0">
              <a:lnSpc>
                <a:spcPct val="90000"/>
              </a:lnSpc>
              <a:spcBef>
                <a:spcPts val="800"/>
              </a:spcBef>
              <a:spcAft>
                <a:spcPts val="0"/>
              </a:spcAft>
              <a:buSzPts val="3200"/>
              <a:buNone/>
              <a:defRPr sz="3200">
                <a:highlight>
                  <a:schemeClr val="accent1"/>
                </a:highlight>
              </a:defRPr>
            </a:lvl4pPr>
            <a:lvl5pPr lvl="4" rtl="0">
              <a:lnSpc>
                <a:spcPct val="90000"/>
              </a:lnSpc>
              <a:spcBef>
                <a:spcPts val="800"/>
              </a:spcBef>
              <a:spcAft>
                <a:spcPts val="0"/>
              </a:spcAft>
              <a:buSzPts val="3200"/>
              <a:buNone/>
              <a:defRPr sz="3200">
                <a:highlight>
                  <a:schemeClr val="accent1"/>
                </a:highlight>
              </a:defRPr>
            </a:lvl5pPr>
            <a:lvl6pPr lvl="5" rtl="0">
              <a:lnSpc>
                <a:spcPct val="90000"/>
              </a:lnSpc>
              <a:spcBef>
                <a:spcPts val="800"/>
              </a:spcBef>
              <a:spcAft>
                <a:spcPts val="0"/>
              </a:spcAft>
              <a:buSzPts val="3200"/>
              <a:buNone/>
              <a:defRPr sz="3200">
                <a:highlight>
                  <a:schemeClr val="accent1"/>
                </a:highlight>
              </a:defRPr>
            </a:lvl6pPr>
            <a:lvl7pPr lvl="6" rtl="0">
              <a:lnSpc>
                <a:spcPct val="90000"/>
              </a:lnSpc>
              <a:spcBef>
                <a:spcPts val="800"/>
              </a:spcBef>
              <a:spcAft>
                <a:spcPts val="0"/>
              </a:spcAft>
              <a:buSzPts val="3200"/>
              <a:buNone/>
              <a:defRPr sz="3200">
                <a:highlight>
                  <a:schemeClr val="accent1"/>
                </a:highlight>
              </a:defRPr>
            </a:lvl7pPr>
            <a:lvl8pPr lvl="7" rtl="0">
              <a:lnSpc>
                <a:spcPct val="90000"/>
              </a:lnSpc>
              <a:spcBef>
                <a:spcPts val="800"/>
              </a:spcBef>
              <a:spcAft>
                <a:spcPts val="0"/>
              </a:spcAft>
              <a:buSzPts val="3200"/>
              <a:buNone/>
              <a:defRPr sz="3200">
                <a:highlight>
                  <a:schemeClr val="accent1"/>
                </a:highlight>
              </a:defRPr>
            </a:lvl8pPr>
            <a:lvl9pPr lvl="8" rtl="0">
              <a:lnSpc>
                <a:spcPct val="90000"/>
              </a:lnSpc>
              <a:spcBef>
                <a:spcPts val="800"/>
              </a:spcBef>
              <a:spcAft>
                <a:spcPts val="800"/>
              </a:spcAft>
              <a:buSzPts val="3200"/>
              <a:buNone/>
              <a:defRPr sz="3200">
                <a:highlight>
                  <a:schemeClr val="accent1"/>
                </a:highlight>
              </a:defRPr>
            </a:lvl9pPr>
          </a:lstStyle>
          <a:p/>
        </p:txBody>
      </p:sp>
      <p:sp>
        <p:nvSpPr>
          <p:cNvPr id="2412" name="Google Shape;2412;p89"/>
          <p:cNvSpPr txBox="1"/>
          <p:nvPr>
            <p:ph idx="1" type="subTitle"/>
          </p:nvPr>
        </p:nvSpPr>
        <p:spPr>
          <a:xfrm>
            <a:off x="320050" y="1189450"/>
            <a:ext cx="2514600" cy="1200300"/>
          </a:xfrm>
          <a:prstGeom prst="rect">
            <a:avLst/>
          </a:prstGeom>
          <a:noFill/>
        </p:spPr>
        <p:txBody>
          <a:bodyPr anchorCtr="0" anchor="t" bIns="0" lIns="0" spcFirstLastPara="1" rIns="0" wrap="square" tIns="0">
            <a:noAutofit/>
          </a:bodyPr>
          <a:lstStyle>
            <a:lvl1pPr lvl="0" rtl="0">
              <a:lnSpc>
                <a:spcPct val="90000"/>
              </a:lnSpc>
              <a:spcBef>
                <a:spcPts val="0"/>
              </a:spcBef>
              <a:spcAft>
                <a:spcPts val="0"/>
              </a:spcAft>
              <a:buClr>
                <a:schemeClr val="lt1"/>
              </a:buClr>
              <a:buSzPts val="2000"/>
              <a:buNone/>
              <a:defRPr b="1">
                <a:solidFill>
                  <a:schemeClr val="lt1"/>
                </a:solidFill>
                <a:highlight>
                  <a:schemeClr val="dk1"/>
                </a:highlight>
              </a:defRPr>
            </a:lvl1pPr>
            <a:lvl2pPr lvl="1" rtl="0">
              <a:lnSpc>
                <a:spcPct val="90000"/>
              </a:lnSpc>
              <a:spcBef>
                <a:spcPts val="800"/>
              </a:spcBef>
              <a:spcAft>
                <a:spcPts val="0"/>
              </a:spcAft>
              <a:buClr>
                <a:schemeClr val="lt1"/>
              </a:buClr>
              <a:buSzPts val="2000"/>
              <a:buNone/>
              <a:defRPr b="1">
                <a:solidFill>
                  <a:schemeClr val="lt1"/>
                </a:solidFill>
                <a:highlight>
                  <a:schemeClr val="dk1"/>
                </a:highlight>
              </a:defRPr>
            </a:lvl2pPr>
            <a:lvl3pPr lvl="2" rtl="0">
              <a:lnSpc>
                <a:spcPct val="90000"/>
              </a:lnSpc>
              <a:spcBef>
                <a:spcPts val="800"/>
              </a:spcBef>
              <a:spcAft>
                <a:spcPts val="0"/>
              </a:spcAft>
              <a:buClr>
                <a:schemeClr val="lt1"/>
              </a:buClr>
              <a:buSzPts val="2000"/>
              <a:buNone/>
              <a:defRPr b="1">
                <a:solidFill>
                  <a:schemeClr val="lt1"/>
                </a:solidFill>
                <a:highlight>
                  <a:schemeClr val="dk1"/>
                </a:highlight>
              </a:defRPr>
            </a:lvl3pPr>
            <a:lvl4pPr lvl="3" rtl="0">
              <a:lnSpc>
                <a:spcPct val="90000"/>
              </a:lnSpc>
              <a:spcBef>
                <a:spcPts val="800"/>
              </a:spcBef>
              <a:spcAft>
                <a:spcPts val="0"/>
              </a:spcAft>
              <a:buClr>
                <a:schemeClr val="lt1"/>
              </a:buClr>
              <a:buSzPts val="2000"/>
              <a:buNone/>
              <a:defRPr b="1">
                <a:solidFill>
                  <a:schemeClr val="lt1"/>
                </a:solidFill>
                <a:highlight>
                  <a:schemeClr val="dk1"/>
                </a:highlight>
              </a:defRPr>
            </a:lvl4pPr>
            <a:lvl5pPr lvl="4" rtl="0">
              <a:lnSpc>
                <a:spcPct val="90000"/>
              </a:lnSpc>
              <a:spcBef>
                <a:spcPts val="800"/>
              </a:spcBef>
              <a:spcAft>
                <a:spcPts val="0"/>
              </a:spcAft>
              <a:buClr>
                <a:schemeClr val="lt1"/>
              </a:buClr>
              <a:buSzPts val="2000"/>
              <a:buNone/>
              <a:defRPr b="1">
                <a:solidFill>
                  <a:schemeClr val="lt1"/>
                </a:solidFill>
                <a:highlight>
                  <a:schemeClr val="dk1"/>
                </a:highlight>
              </a:defRPr>
            </a:lvl5pPr>
            <a:lvl6pPr lvl="5" rtl="0">
              <a:lnSpc>
                <a:spcPct val="90000"/>
              </a:lnSpc>
              <a:spcBef>
                <a:spcPts val="800"/>
              </a:spcBef>
              <a:spcAft>
                <a:spcPts val="0"/>
              </a:spcAft>
              <a:buClr>
                <a:schemeClr val="lt1"/>
              </a:buClr>
              <a:buSzPts val="2000"/>
              <a:buNone/>
              <a:defRPr b="1">
                <a:solidFill>
                  <a:schemeClr val="lt1"/>
                </a:solidFill>
                <a:highlight>
                  <a:schemeClr val="dk1"/>
                </a:highlight>
              </a:defRPr>
            </a:lvl6pPr>
            <a:lvl7pPr lvl="6" rtl="0">
              <a:lnSpc>
                <a:spcPct val="90000"/>
              </a:lnSpc>
              <a:spcBef>
                <a:spcPts val="800"/>
              </a:spcBef>
              <a:spcAft>
                <a:spcPts val="0"/>
              </a:spcAft>
              <a:buClr>
                <a:schemeClr val="lt1"/>
              </a:buClr>
              <a:buSzPts val="2000"/>
              <a:buNone/>
              <a:defRPr b="1">
                <a:solidFill>
                  <a:schemeClr val="lt1"/>
                </a:solidFill>
                <a:highlight>
                  <a:schemeClr val="dk1"/>
                </a:highlight>
              </a:defRPr>
            </a:lvl7pPr>
            <a:lvl8pPr lvl="7" rtl="0">
              <a:lnSpc>
                <a:spcPct val="90000"/>
              </a:lnSpc>
              <a:spcBef>
                <a:spcPts val="800"/>
              </a:spcBef>
              <a:spcAft>
                <a:spcPts val="0"/>
              </a:spcAft>
              <a:buClr>
                <a:schemeClr val="lt1"/>
              </a:buClr>
              <a:buSzPts val="2000"/>
              <a:buNone/>
              <a:defRPr b="1">
                <a:solidFill>
                  <a:schemeClr val="lt1"/>
                </a:solidFill>
                <a:highlight>
                  <a:schemeClr val="dk1"/>
                </a:highlight>
              </a:defRPr>
            </a:lvl8pPr>
            <a:lvl9pPr lvl="8" rtl="0">
              <a:lnSpc>
                <a:spcPct val="90000"/>
              </a:lnSpc>
              <a:spcBef>
                <a:spcPts val="800"/>
              </a:spcBef>
              <a:spcAft>
                <a:spcPts val="800"/>
              </a:spcAft>
              <a:buClr>
                <a:schemeClr val="lt1"/>
              </a:buClr>
              <a:buSzPts val="2000"/>
              <a:buNone/>
              <a:defRPr b="1">
                <a:solidFill>
                  <a:schemeClr val="lt1"/>
                </a:solidFill>
                <a:highlight>
                  <a:schemeClr val="dk1"/>
                </a:highlight>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options divider — choose from following templates →">
  <p:cSld name="CUSTOM_23_1_1_1_1_2_1_1_1_1_1_1_1_1_1_2">
    <p:bg>
      <p:bgPr>
        <a:solidFill>
          <a:schemeClr val="lt2"/>
        </a:solidFill>
      </p:bgPr>
    </p:bg>
    <p:spTree>
      <p:nvGrpSpPr>
        <p:cNvPr id="2413" name="Shape 2413"/>
        <p:cNvGrpSpPr/>
        <p:nvPr/>
      </p:nvGrpSpPr>
      <p:grpSpPr>
        <a:xfrm>
          <a:off x="0" y="0"/>
          <a:ext cx="0" cy="0"/>
          <a:chOff x="0" y="0"/>
          <a:chExt cx="0" cy="0"/>
        </a:xfrm>
      </p:grpSpPr>
      <p:sp>
        <p:nvSpPr>
          <p:cNvPr id="2414" name="Google Shape;2414;p90"/>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Quote</a:t>
            </a:r>
            <a:r>
              <a:rPr b="1" lang="en" sz="7200">
                <a:solidFill>
                  <a:srgbClr val="FFFFFF"/>
                </a:solidFill>
                <a:highlight>
                  <a:schemeClr val="dk1"/>
                </a:highlight>
              </a:rPr>
              <a:t> slide options</a:t>
            </a:r>
            <a:endParaRPr b="1" sz="7200">
              <a:solidFill>
                <a:srgbClr val="FFFFFF"/>
              </a:solidFill>
              <a:highlight>
                <a:schemeClr val="dk1"/>
              </a:highlight>
            </a:endParaRPr>
          </a:p>
        </p:txBody>
      </p:sp>
      <p:sp>
        <p:nvSpPr>
          <p:cNvPr id="2415" name="Google Shape;2415;p90"/>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black">
  <p:cSld name="CUSTOM_20_1_3">
    <p:bg>
      <p:bgPr>
        <a:solidFill>
          <a:schemeClr val="dk1"/>
        </a:solid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420625" y="320050"/>
            <a:ext cx="2935200" cy="4508100"/>
          </a:xfrm>
          <a:prstGeom prst="rect">
            <a:avLst/>
          </a:prstGeom>
        </p:spPr>
        <p:txBody>
          <a:bodyPr anchorCtr="0" anchor="ctr" bIns="0" lIns="0" spcFirstLastPara="1" rIns="0" wrap="square" tIns="0">
            <a:noAutofit/>
          </a:bodyPr>
          <a:lstStyle>
            <a:lvl1pPr lvl="0" rtl="0" algn="r">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41" name="Google Shape;41;p10"/>
          <p:cNvSpPr txBox="1"/>
          <p:nvPr/>
        </p:nvSpPr>
        <p:spPr>
          <a:xfrm>
            <a:off x="3625600" y="1134525"/>
            <a:ext cx="1057200" cy="287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22500"/>
              <a:buFont typeface="Arial"/>
              <a:buNone/>
            </a:pPr>
            <a:r>
              <a:rPr b="0" i="0" lang="en" sz="22500" u="none" cap="none" strike="noStrike">
                <a:solidFill>
                  <a:srgbClr val="FFC627"/>
                </a:solidFill>
                <a:latin typeface="Arial"/>
                <a:ea typeface="Arial"/>
                <a:cs typeface="Arial"/>
                <a:sym typeface="Arial"/>
              </a:rPr>
              <a:t>{</a:t>
            </a:r>
            <a:endParaRPr b="0" i="0" sz="1100" u="none" cap="none" strike="noStrike">
              <a:solidFill>
                <a:srgbClr val="FFC627"/>
              </a:solidFill>
              <a:latin typeface="Arial"/>
              <a:ea typeface="Arial"/>
              <a:cs typeface="Arial"/>
              <a:sym typeface="Arial"/>
            </a:endParaRPr>
          </a:p>
        </p:txBody>
      </p:sp>
      <p:sp>
        <p:nvSpPr>
          <p:cNvPr id="42" name="Google Shape;42;p10"/>
          <p:cNvSpPr txBox="1"/>
          <p:nvPr>
            <p:ph idx="1" type="subTitle"/>
          </p:nvPr>
        </p:nvSpPr>
        <p:spPr>
          <a:xfrm>
            <a:off x="4937750" y="319950"/>
            <a:ext cx="3867900" cy="45081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Clr>
                <a:schemeClr val="lt1"/>
              </a:buClr>
              <a:buSzPts val="2000"/>
              <a:buNone/>
              <a:defRPr b="1">
                <a:solidFill>
                  <a:schemeClr val="lt1"/>
                </a:solidFill>
              </a:defRPr>
            </a:lvl1pPr>
            <a:lvl2pPr lvl="1" rtl="0">
              <a:lnSpc>
                <a:spcPct val="115000"/>
              </a:lnSpc>
              <a:spcBef>
                <a:spcPts val="800"/>
              </a:spcBef>
              <a:spcAft>
                <a:spcPts val="0"/>
              </a:spcAft>
              <a:buClr>
                <a:schemeClr val="lt1"/>
              </a:buClr>
              <a:buSzPts val="2000"/>
              <a:buNone/>
              <a:defRPr b="1">
                <a:solidFill>
                  <a:schemeClr val="lt1"/>
                </a:solidFill>
              </a:defRPr>
            </a:lvl2pPr>
            <a:lvl3pPr lvl="2" rtl="0">
              <a:lnSpc>
                <a:spcPct val="115000"/>
              </a:lnSpc>
              <a:spcBef>
                <a:spcPts val="800"/>
              </a:spcBef>
              <a:spcAft>
                <a:spcPts val="0"/>
              </a:spcAft>
              <a:buClr>
                <a:schemeClr val="lt1"/>
              </a:buClr>
              <a:buSzPts val="2000"/>
              <a:buNone/>
              <a:defRPr b="1">
                <a:solidFill>
                  <a:schemeClr val="lt1"/>
                </a:solidFill>
              </a:defRPr>
            </a:lvl3pPr>
            <a:lvl4pPr lvl="3" rtl="0">
              <a:lnSpc>
                <a:spcPct val="115000"/>
              </a:lnSpc>
              <a:spcBef>
                <a:spcPts val="800"/>
              </a:spcBef>
              <a:spcAft>
                <a:spcPts val="0"/>
              </a:spcAft>
              <a:buClr>
                <a:schemeClr val="lt1"/>
              </a:buClr>
              <a:buSzPts val="2000"/>
              <a:buNone/>
              <a:defRPr b="1">
                <a:solidFill>
                  <a:schemeClr val="lt1"/>
                </a:solidFill>
              </a:defRPr>
            </a:lvl4pPr>
            <a:lvl5pPr lvl="4" rtl="0">
              <a:lnSpc>
                <a:spcPct val="115000"/>
              </a:lnSpc>
              <a:spcBef>
                <a:spcPts val="800"/>
              </a:spcBef>
              <a:spcAft>
                <a:spcPts val="0"/>
              </a:spcAft>
              <a:buClr>
                <a:schemeClr val="lt1"/>
              </a:buClr>
              <a:buSzPts val="2000"/>
              <a:buNone/>
              <a:defRPr b="1">
                <a:solidFill>
                  <a:schemeClr val="lt1"/>
                </a:solidFill>
              </a:defRPr>
            </a:lvl5pPr>
            <a:lvl6pPr lvl="5" rtl="0">
              <a:lnSpc>
                <a:spcPct val="115000"/>
              </a:lnSpc>
              <a:spcBef>
                <a:spcPts val="800"/>
              </a:spcBef>
              <a:spcAft>
                <a:spcPts val="0"/>
              </a:spcAft>
              <a:buClr>
                <a:schemeClr val="lt1"/>
              </a:buClr>
              <a:buSzPts val="2000"/>
              <a:buNone/>
              <a:defRPr b="1">
                <a:solidFill>
                  <a:schemeClr val="lt1"/>
                </a:solidFill>
              </a:defRPr>
            </a:lvl6pPr>
            <a:lvl7pPr lvl="6" rtl="0">
              <a:lnSpc>
                <a:spcPct val="115000"/>
              </a:lnSpc>
              <a:spcBef>
                <a:spcPts val="800"/>
              </a:spcBef>
              <a:spcAft>
                <a:spcPts val="0"/>
              </a:spcAft>
              <a:buClr>
                <a:schemeClr val="lt1"/>
              </a:buClr>
              <a:buSzPts val="2000"/>
              <a:buNone/>
              <a:defRPr b="1">
                <a:solidFill>
                  <a:schemeClr val="lt1"/>
                </a:solidFill>
              </a:defRPr>
            </a:lvl7pPr>
            <a:lvl8pPr lvl="7" rtl="0">
              <a:lnSpc>
                <a:spcPct val="115000"/>
              </a:lnSpc>
              <a:spcBef>
                <a:spcPts val="800"/>
              </a:spcBef>
              <a:spcAft>
                <a:spcPts val="0"/>
              </a:spcAft>
              <a:buClr>
                <a:schemeClr val="lt1"/>
              </a:buClr>
              <a:buSzPts val="2000"/>
              <a:buNone/>
              <a:defRPr b="1">
                <a:solidFill>
                  <a:schemeClr val="lt1"/>
                </a:solidFill>
              </a:defRPr>
            </a:lvl8pPr>
            <a:lvl9pPr lvl="8" rtl="0">
              <a:lnSpc>
                <a:spcPct val="115000"/>
              </a:lnSpc>
              <a:spcBef>
                <a:spcPts val="800"/>
              </a:spcBef>
              <a:spcAft>
                <a:spcPts val="800"/>
              </a:spcAft>
              <a:buClr>
                <a:schemeClr val="lt1"/>
              </a:buClr>
              <a:buSzPts val="2000"/>
              <a:buNone/>
              <a:defRPr b="1">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black">
  <p:cSld name="CUSTOM_23_1_1_2_1_1_1_1_1_1_1_1_1_1">
    <p:spTree>
      <p:nvGrpSpPr>
        <p:cNvPr id="2416" name="Shape 2416"/>
        <p:cNvGrpSpPr/>
        <p:nvPr/>
      </p:nvGrpSpPr>
      <p:grpSpPr>
        <a:xfrm>
          <a:off x="0" y="0"/>
          <a:ext cx="0" cy="0"/>
          <a:chOff x="0" y="0"/>
          <a:chExt cx="0" cy="0"/>
        </a:xfrm>
      </p:grpSpPr>
      <p:sp>
        <p:nvSpPr>
          <p:cNvPr id="2417" name="Google Shape;2417;p91"/>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highlight>
                  <a:schemeClr val="accent1"/>
                </a:highlight>
              </a:defRPr>
            </a:lvl2pPr>
            <a:lvl3pPr lvl="2" rtl="0">
              <a:spcBef>
                <a:spcPts val="800"/>
              </a:spcBef>
              <a:spcAft>
                <a:spcPts val="0"/>
              </a:spcAft>
              <a:buSzPts val="2800"/>
              <a:buNone/>
              <a:defRPr>
                <a:highlight>
                  <a:schemeClr val="accent1"/>
                </a:highlight>
              </a:defRPr>
            </a:lvl3pPr>
            <a:lvl4pPr lvl="3" rtl="0">
              <a:spcBef>
                <a:spcPts val="800"/>
              </a:spcBef>
              <a:spcAft>
                <a:spcPts val="0"/>
              </a:spcAft>
              <a:buSzPts val="2800"/>
              <a:buNone/>
              <a:defRPr>
                <a:highlight>
                  <a:schemeClr val="accent1"/>
                </a:highlight>
              </a:defRPr>
            </a:lvl4pPr>
            <a:lvl5pPr lvl="4" rtl="0">
              <a:spcBef>
                <a:spcPts val="800"/>
              </a:spcBef>
              <a:spcAft>
                <a:spcPts val="0"/>
              </a:spcAft>
              <a:buSzPts val="2800"/>
              <a:buNone/>
              <a:defRPr>
                <a:highlight>
                  <a:schemeClr val="accent1"/>
                </a:highlight>
              </a:defRPr>
            </a:lvl5pPr>
            <a:lvl6pPr lvl="5" rtl="0">
              <a:spcBef>
                <a:spcPts val="800"/>
              </a:spcBef>
              <a:spcAft>
                <a:spcPts val="0"/>
              </a:spcAft>
              <a:buSzPts val="2800"/>
              <a:buNone/>
              <a:defRPr>
                <a:highlight>
                  <a:schemeClr val="accent1"/>
                </a:highlight>
              </a:defRPr>
            </a:lvl6pPr>
            <a:lvl7pPr lvl="6" rtl="0">
              <a:spcBef>
                <a:spcPts val="800"/>
              </a:spcBef>
              <a:spcAft>
                <a:spcPts val="0"/>
              </a:spcAft>
              <a:buSzPts val="2800"/>
              <a:buNone/>
              <a:defRPr>
                <a:highlight>
                  <a:schemeClr val="accent1"/>
                </a:highlight>
              </a:defRPr>
            </a:lvl7pPr>
            <a:lvl8pPr lvl="7" rtl="0">
              <a:spcBef>
                <a:spcPts val="800"/>
              </a:spcBef>
              <a:spcAft>
                <a:spcPts val="0"/>
              </a:spcAft>
              <a:buSzPts val="2800"/>
              <a:buNone/>
              <a:defRPr>
                <a:highlight>
                  <a:schemeClr val="accent1"/>
                </a:highlight>
              </a:defRPr>
            </a:lvl8pPr>
            <a:lvl9pPr lvl="8" rtl="0">
              <a:spcBef>
                <a:spcPts val="800"/>
              </a:spcBef>
              <a:spcAft>
                <a:spcPts val="800"/>
              </a:spcAft>
              <a:buSzPts val="2800"/>
              <a:buNone/>
              <a:defRPr>
                <a:highlight>
                  <a:schemeClr val="accent1"/>
                </a:highlight>
              </a:defRPr>
            </a:lvl9pPr>
          </a:lstStyle>
          <a:p/>
        </p:txBody>
      </p:sp>
      <p:sp>
        <p:nvSpPr>
          <p:cNvPr id="2418" name="Google Shape;2418;p91"/>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
        <p:nvSpPr>
          <p:cNvPr id="2419" name="Google Shape;2419;p91"/>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dk1"/>
                </a:solidFill>
                <a:latin typeface="Arial"/>
                <a:ea typeface="Arial"/>
                <a:cs typeface="Arial"/>
                <a:sym typeface="Arial"/>
              </a:rPr>
              <a:t>“</a:t>
            </a:r>
            <a:endParaRPr b="1" i="0" sz="15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gold">
  <p:cSld name="CUSTOM_22_1_1_1_1_1_1_1_1_1_1_1_1_1_1">
    <p:spTree>
      <p:nvGrpSpPr>
        <p:cNvPr id="2420" name="Shape 2420"/>
        <p:cNvGrpSpPr/>
        <p:nvPr/>
      </p:nvGrpSpPr>
      <p:grpSpPr>
        <a:xfrm>
          <a:off x="0" y="0"/>
          <a:ext cx="0" cy="0"/>
          <a:chOff x="0" y="0"/>
          <a:chExt cx="0" cy="0"/>
        </a:xfrm>
      </p:grpSpPr>
      <p:sp>
        <p:nvSpPr>
          <p:cNvPr id="2421" name="Google Shape;2421;p9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22" name="Google Shape;2422;p92"/>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rgbClr val="FFC627"/>
                </a:solidFill>
                <a:latin typeface="Arial"/>
                <a:ea typeface="Arial"/>
                <a:cs typeface="Arial"/>
                <a:sym typeface="Arial"/>
              </a:rPr>
              <a:t>“</a:t>
            </a:r>
            <a:endParaRPr b="1" i="0" sz="15000" u="none" cap="none" strike="noStrike">
              <a:solidFill>
                <a:srgbClr val="FFC627"/>
              </a:solidFill>
              <a:latin typeface="Arial"/>
              <a:ea typeface="Arial"/>
              <a:cs typeface="Arial"/>
              <a:sym typeface="Arial"/>
            </a:endParaRPr>
          </a:p>
        </p:txBody>
      </p:sp>
      <p:sp>
        <p:nvSpPr>
          <p:cNvPr id="2423" name="Google Shape;2423;p92"/>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maroon">
  <p:cSld name="CUSTOM_23_1_1_1_1_1_1_1_1_1_1_1_1_1_1">
    <p:spTree>
      <p:nvGrpSpPr>
        <p:cNvPr id="2424" name="Shape 2424"/>
        <p:cNvGrpSpPr/>
        <p:nvPr/>
      </p:nvGrpSpPr>
      <p:grpSpPr>
        <a:xfrm>
          <a:off x="0" y="0"/>
          <a:ext cx="0" cy="0"/>
          <a:chOff x="0" y="0"/>
          <a:chExt cx="0" cy="0"/>
        </a:xfrm>
      </p:grpSpPr>
      <p:sp>
        <p:nvSpPr>
          <p:cNvPr id="2425" name="Google Shape;2425;p9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26" name="Google Shape;2426;p93"/>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accent2"/>
                </a:solidFill>
                <a:latin typeface="Arial"/>
                <a:ea typeface="Arial"/>
                <a:cs typeface="Arial"/>
                <a:sym typeface="Arial"/>
              </a:rPr>
              <a:t>“</a:t>
            </a:r>
            <a:endParaRPr b="1" i="0" sz="15000" u="none" cap="none" strike="noStrike">
              <a:solidFill>
                <a:schemeClr val="accent2"/>
              </a:solidFill>
              <a:latin typeface="Arial"/>
              <a:ea typeface="Arial"/>
              <a:cs typeface="Arial"/>
              <a:sym typeface="Arial"/>
            </a:endParaRPr>
          </a:p>
        </p:txBody>
      </p:sp>
      <p:sp>
        <p:nvSpPr>
          <p:cNvPr id="2427" name="Google Shape;2427;p93"/>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left — photo background">
  <p:cSld name="CUSTOM_23_1_1_1_1_1_1_1_1_1_1_1_2_1_1">
    <p:spTree>
      <p:nvGrpSpPr>
        <p:cNvPr id="2428" name="Shape 2428"/>
        <p:cNvGrpSpPr/>
        <p:nvPr/>
      </p:nvGrpSpPr>
      <p:grpSpPr>
        <a:xfrm>
          <a:off x="0" y="0"/>
          <a:ext cx="0" cy="0"/>
          <a:chOff x="0" y="0"/>
          <a:chExt cx="0" cy="0"/>
        </a:xfrm>
      </p:grpSpPr>
      <p:sp>
        <p:nvSpPr>
          <p:cNvPr id="2429" name="Google Shape;2429;p94"/>
          <p:cNvSpPr/>
          <p:nvPr>
            <p:ph idx="2" type="pic"/>
          </p:nvPr>
        </p:nvSpPr>
        <p:spPr>
          <a:xfrm>
            <a:off x="-41200" y="-37575"/>
            <a:ext cx="9253200" cy="5204700"/>
          </a:xfrm>
          <a:prstGeom prst="rect">
            <a:avLst/>
          </a:prstGeom>
          <a:noFill/>
          <a:ln>
            <a:noFill/>
          </a:ln>
        </p:spPr>
      </p:sp>
      <p:sp>
        <p:nvSpPr>
          <p:cNvPr id="2430" name="Google Shape;2430;p94"/>
          <p:cNvSpPr txBox="1"/>
          <p:nvPr>
            <p:ph idx="1" type="body"/>
          </p:nvPr>
        </p:nvSpPr>
        <p:spPr>
          <a:xfrm>
            <a:off x="424893" y="488663"/>
            <a:ext cx="3872400" cy="3543300"/>
          </a:xfrm>
          <a:prstGeom prst="rect">
            <a:avLst/>
          </a:prstGeom>
          <a:solidFill>
            <a:srgbClr val="191919">
              <a:alpha val="74300"/>
            </a:srgbClr>
          </a:solidFill>
        </p:spPr>
        <p:txBody>
          <a:bodyPr anchorCtr="0" anchor="t" bIns="182875" lIns="365750" spcFirstLastPara="1" rIns="91425" wrap="square" tIns="182875">
            <a:noAutofit/>
          </a:bodyPr>
          <a:lstStyle>
            <a:lvl1pPr indent="-330200" lvl="0" marL="457200" rtl="0">
              <a:spcBef>
                <a:spcPts val="0"/>
              </a:spcBef>
              <a:spcAft>
                <a:spcPts val="0"/>
              </a:spcAft>
              <a:buClr>
                <a:schemeClr val="lt1"/>
              </a:buClr>
              <a:buSzPts val="1600"/>
              <a:buChar char="●"/>
              <a:defRPr b="1" sz="1600">
                <a:solidFill>
                  <a:schemeClr val="lt1"/>
                </a:solidFill>
              </a:defRPr>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431" name="Google Shape;2431;p94"/>
          <p:cNvSpPr txBox="1"/>
          <p:nvPr/>
        </p:nvSpPr>
        <p:spPr>
          <a:xfrm>
            <a:off x="-10339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right — photo background">
  <p:cSld name="CUSTOM_23_1_1_1_1_1_1_2_1_1_1_1_1_1_1">
    <p:spTree>
      <p:nvGrpSpPr>
        <p:cNvPr id="2432" name="Shape 2432"/>
        <p:cNvGrpSpPr/>
        <p:nvPr/>
      </p:nvGrpSpPr>
      <p:grpSpPr>
        <a:xfrm>
          <a:off x="0" y="0"/>
          <a:ext cx="0" cy="0"/>
          <a:chOff x="0" y="0"/>
          <a:chExt cx="0" cy="0"/>
        </a:xfrm>
      </p:grpSpPr>
      <p:sp>
        <p:nvSpPr>
          <p:cNvPr id="2433" name="Google Shape;2433;p95"/>
          <p:cNvSpPr/>
          <p:nvPr>
            <p:ph idx="2" type="pic"/>
          </p:nvPr>
        </p:nvSpPr>
        <p:spPr>
          <a:xfrm>
            <a:off x="-47625" y="-41200"/>
            <a:ext cx="9277200" cy="5218500"/>
          </a:xfrm>
          <a:prstGeom prst="rect">
            <a:avLst/>
          </a:prstGeom>
          <a:noFill/>
          <a:ln>
            <a:noFill/>
          </a:ln>
        </p:spPr>
      </p:sp>
      <p:sp>
        <p:nvSpPr>
          <p:cNvPr id="2434" name="Google Shape;2434;p95"/>
          <p:cNvSpPr txBox="1"/>
          <p:nvPr>
            <p:ph idx="1" type="body"/>
          </p:nvPr>
        </p:nvSpPr>
        <p:spPr>
          <a:xfrm>
            <a:off x="4930769" y="488663"/>
            <a:ext cx="3872400" cy="3543300"/>
          </a:xfrm>
          <a:prstGeom prst="rect">
            <a:avLst/>
          </a:prstGeom>
          <a:solidFill>
            <a:srgbClr val="191919">
              <a:alpha val="74300"/>
            </a:srgbClr>
          </a:solidFill>
        </p:spPr>
        <p:txBody>
          <a:bodyPr anchorCtr="0" anchor="t" bIns="182875" lIns="365750" spcFirstLastPara="1" rIns="91425" wrap="square" tIns="182875">
            <a:noAutofit/>
          </a:bodyPr>
          <a:lstStyle>
            <a:lvl1pPr indent="-330200" lvl="0" marL="457200" rtl="0">
              <a:spcBef>
                <a:spcPts val="0"/>
              </a:spcBef>
              <a:spcAft>
                <a:spcPts val="0"/>
              </a:spcAft>
              <a:buClr>
                <a:schemeClr val="lt1"/>
              </a:buClr>
              <a:buSzPts val="1600"/>
              <a:buChar char="●"/>
              <a:defRPr b="1" sz="1600">
                <a:solidFill>
                  <a:schemeClr val="lt1"/>
                </a:solidFill>
              </a:defRPr>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435" name="Google Shape;2435;p95"/>
          <p:cNvSpPr txBox="1"/>
          <p:nvPr/>
        </p:nvSpPr>
        <p:spPr>
          <a:xfrm>
            <a:off x="440247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slide options divider &gt;&gt;&gt; choose from following templates →">
  <p:cSld name="CUSTOM_23_1_1_1_1_2_1_1_1_1_1_1_1_1_1">
    <p:bg>
      <p:bgPr>
        <a:solidFill>
          <a:schemeClr val="lt2"/>
        </a:solidFill>
      </p:bgPr>
    </p:bg>
    <p:spTree>
      <p:nvGrpSpPr>
        <p:cNvPr id="2436" name="Shape 2436"/>
        <p:cNvGrpSpPr/>
        <p:nvPr/>
      </p:nvGrpSpPr>
      <p:grpSpPr>
        <a:xfrm>
          <a:off x="0" y="0"/>
          <a:ext cx="0" cy="0"/>
          <a:chOff x="0" y="0"/>
          <a:chExt cx="0" cy="0"/>
        </a:xfrm>
      </p:grpSpPr>
      <p:sp>
        <p:nvSpPr>
          <p:cNvPr id="2437" name="Google Shape;2437;p96"/>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Blank slide options</a:t>
            </a:r>
            <a:endParaRPr b="1" sz="7200">
              <a:solidFill>
                <a:srgbClr val="FFFFFF"/>
              </a:solidFill>
              <a:highlight>
                <a:schemeClr val="dk1"/>
              </a:highlight>
            </a:endParaRPr>
          </a:p>
        </p:txBody>
      </p:sp>
      <p:sp>
        <p:nvSpPr>
          <p:cNvPr id="2438" name="Google Shape;2438;p96"/>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white">
  <p:cSld name="CUSTOM_27">
    <p:spTree>
      <p:nvGrpSpPr>
        <p:cNvPr id="2439" name="Shape 2439"/>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black">
  <p:cSld name="CUSTOM_26">
    <p:bg>
      <p:bgPr>
        <a:solidFill>
          <a:schemeClr val="dk1"/>
        </a:solidFill>
      </p:bgPr>
    </p:bg>
    <p:spTree>
      <p:nvGrpSpPr>
        <p:cNvPr id="2440" name="Shape 2440"/>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gold">
  <p:cSld name="CUSTOM_27_1">
    <p:bg>
      <p:bgPr>
        <a:solidFill>
          <a:schemeClr val="accent1"/>
        </a:solidFill>
      </p:bgPr>
    </p:bg>
    <p:spTree>
      <p:nvGrpSpPr>
        <p:cNvPr id="2441" name="Shape 2441"/>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maroon">
  <p:cSld name="CUSTOM_26_1">
    <p:bg>
      <p:bgPr>
        <a:solidFill>
          <a:schemeClr val="accent2"/>
        </a:solidFill>
      </p:bgPr>
    </p:bg>
    <p:spTree>
      <p:nvGrpSpPr>
        <p:cNvPr id="2442" name="Shape 24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120"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b="1" sz="3200">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lvl1pPr indent="-355600" lvl="0" marL="457200">
              <a:lnSpc>
                <a:spcPct val="115000"/>
              </a:lnSpc>
              <a:spcBef>
                <a:spcPts val="0"/>
              </a:spcBef>
              <a:spcAft>
                <a:spcPts val="0"/>
              </a:spcAft>
              <a:buClr>
                <a:schemeClr val="dk1"/>
              </a:buClr>
              <a:buSzPts val="2000"/>
              <a:buChar char="●"/>
              <a:defRPr sz="2000">
                <a:solidFill>
                  <a:schemeClr val="dk1"/>
                </a:solidFill>
              </a:defRPr>
            </a:lvl1pPr>
            <a:lvl2pPr indent="-355600" lvl="1" marL="914400">
              <a:lnSpc>
                <a:spcPct val="115000"/>
              </a:lnSpc>
              <a:spcBef>
                <a:spcPts val="800"/>
              </a:spcBef>
              <a:spcAft>
                <a:spcPts val="0"/>
              </a:spcAft>
              <a:buClr>
                <a:schemeClr val="dk1"/>
              </a:buClr>
              <a:buSzPts val="2000"/>
              <a:buChar char="○"/>
              <a:defRPr sz="2000">
                <a:solidFill>
                  <a:schemeClr val="dk1"/>
                </a:solidFill>
              </a:defRPr>
            </a:lvl2pPr>
            <a:lvl3pPr indent="-355600" lvl="2" marL="1371600">
              <a:lnSpc>
                <a:spcPct val="115000"/>
              </a:lnSpc>
              <a:spcBef>
                <a:spcPts val="800"/>
              </a:spcBef>
              <a:spcAft>
                <a:spcPts val="0"/>
              </a:spcAft>
              <a:buClr>
                <a:schemeClr val="dk1"/>
              </a:buClr>
              <a:buSzPts val="2000"/>
              <a:buChar char="■"/>
              <a:defRPr sz="2000">
                <a:solidFill>
                  <a:schemeClr val="dk1"/>
                </a:solidFill>
              </a:defRPr>
            </a:lvl3pPr>
            <a:lvl4pPr indent="-355600" lvl="3" marL="1828800">
              <a:lnSpc>
                <a:spcPct val="115000"/>
              </a:lnSpc>
              <a:spcBef>
                <a:spcPts val="800"/>
              </a:spcBef>
              <a:spcAft>
                <a:spcPts val="0"/>
              </a:spcAft>
              <a:buClr>
                <a:schemeClr val="dk1"/>
              </a:buClr>
              <a:buSzPts val="2000"/>
              <a:buChar char="●"/>
              <a:defRPr sz="2000">
                <a:solidFill>
                  <a:schemeClr val="dk1"/>
                </a:solidFill>
              </a:defRPr>
            </a:lvl4pPr>
            <a:lvl5pPr indent="-355600" lvl="4" marL="2286000">
              <a:lnSpc>
                <a:spcPct val="115000"/>
              </a:lnSpc>
              <a:spcBef>
                <a:spcPts val="800"/>
              </a:spcBef>
              <a:spcAft>
                <a:spcPts val="0"/>
              </a:spcAft>
              <a:buClr>
                <a:schemeClr val="dk1"/>
              </a:buClr>
              <a:buSzPts val="2000"/>
              <a:buChar char="○"/>
              <a:defRPr sz="2000">
                <a:solidFill>
                  <a:schemeClr val="dk1"/>
                </a:solidFill>
              </a:defRPr>
            </a:lvl5pPr>
            <a:lvl6pPr indent="-355600" lvl="5" marL="2743200">
              <a:lnSpc>
                <a:spcPct val="115000"/>
              </a:lnSpc>
              <a:spcBef>
                <a:spcPts val="800"/>
              </a:spcBef>
              <a:spcAft>
                <a:spcPts val="0"/>
              </a:spcAft>
              <a:buClr>
                <a:schemeClr val="dk1"/>
              </a:buClr>
              <a:buSzPts val="2000"/>
              <a:buChar char="■"/>
              <a:defRPr sz="2000">
                <a:solidFill>
                  <a:schemeClr val="dk1"/>
                </a:solidFill>
              </a:defRPr>
            </a:lvl6pPr>
            <a:lvl7pPr indent="-355600" lvl="6" marL="3200400">
              <a:lnSpc>
                <a:spcPct val="115000"/>
              </a:lnSpc>
              <a:spcBef>
                <a:spcPts val="800"/>
              </a:spcBef>
              <a:spcAft>
                <a:spcPts val="0"/>
              </a:spcAft>
              <a:buClr>
                <a:schemeClr val="dk1"/>
              </a:buClr>
              <a:buSzPts val="2000"/>
              <a:buChar char="●"/>
              <a:defRPr sz="2000">
                <a:solidFill>
                  <a:schemeClr val="dk1"/>
                </a:solidFill>
              </a:defRPr>
            </a:lvl7pPr>
            <a:lvl8pPr indent="-355600" lvl="7" marL="3657600">
              <a:lnSpc>
                <a:spcPct val="115000"/>
              </a:lnSpc>
              <a:spcBef>
                <a:spcPts val="800"/>
              </a:spcBef>
              <a:spcAft>
                <a:spcPts val="0"/>
              </a:spcAft>
              <a:buClr>
                <a:schemeClr val="dk1"/>
              </a:buClr>
              <a:buSzPts val="2000"/>
              <a:buChar char="○"/>
              <a:defRPr sz="2000">
                <a:solidFill>
                  <a:schemeClr val="dk1"/>
                </a:solidFill>
              </a:defRPr>
            </a:lvl8pPr>
            <a:lvl9pPr indent="-355600" lvl="8" marL="4114800">
              <a:lnSpc>
                <a:spcPct val="115000"/>
              </a:lnSpc>
              <a:spcBef>
                <a:spcPts val="800"/>
              </a:spcBef>
              <a:spcAft>
                <a:spcPts val="800"/>
              </a:spcAft>
              <a:buClr>
                <a:schemeClr val="dk1"/>
              </a:buClr>
              <a:buSzPts val="2000"/>
              <a:buChar char="■"/>
              <a:defRPr sz="2000">
                <a:solidFill>
                  <a:schemeClr val="dk1"/>
                </a:solidFill>
              </a:defRPr>
            </a:lvl9pPr>
          </a:lstStyle>
          <a:p/>
        </p:txBody>
      </p:sp>
      <p:sp>
        <p:nvSpPr>
          <p:cNvPr id="8" name="Google Shape;8;p1"/>
          <p:cNvSpPr txBox="1"/>
          <p:nvPr/>
        </p:nvSpPr>
        <p:spPr>
          <a:xfrm>
            <a:off x="7762875" y="5007025"/>
            <a:ext cx="1042800" cy="61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400"/>
              <a:buFont typeface="Arial"/>
              <a:buNone/>
            </a:pPr>
            <a:r>
              <a:rPr i="0" lang="en" sz="400" u="none" cap="none" strike="noStrike">
                <a:solidFill>
                  <a:schemeClr val="lt2"/>
                </a:solidFill>
              </a:rPr>
              <a:t>Copyright © 202</a:t>
            </a:r>
            <a:r>
              <a:rPr lang="en" sz="400">
                <a:solidFill>
                  <a:schemeClr val="lt2"/>
                </a:solidFill>
              </a:rPr>
              <a:t>3 </a:t>
            </a:r>
            <a:r>
              <a:rPr i="0" lang="en" sz="400" u="none" cap="none" strike="noStrike">
                <a:solidFill>
                  <a:schemeClr val="lt2"/>
                </a:solidFill>
              </a:rPr>
              <a:t>Arizona Board of Regents</a:t>
            </a:r>
            <a:endParaRPr i="0" sz="400" u="none" cap="none" strike="noStrike">
              <a:solidFill>
                <a:schemeClr val="lt2"/>
              </a:solidFill>
            </a:endParaRPr>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hyperlink" Target="http://drive.google.com/file/d/1vyrWi1qIU3d4MuY0tBWm8c4Wrc_wILof/view"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wiki.ros.org/Document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hyperlink" Target="https://learnopencv.com/color-spaces-in-opencv-cpp-pyth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hyperlink" Target="https://learnopencv.com/color-spaces-in-opencv-cpp-pyth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9" name="Shape 4639"/>
        <p:cNvGrpSpPr/>
        <p:nvPr/>
      </p:nvGrpSpPr>
      <p:grpSpPr>
        <a:xfrm>
          <a:off x="0" y="0"/>
          <a:ext cx="0" cy="0"/>
          <a:chOff x="0" y="0"/>
          <a:chExt cx="0" cy="0"/>
        </a:xfrm>
      </p:grpSpPr>
      <p:sp>
        <p:nvSpPr>
          <p:cNvPr id="4640" name="Google Shape;4640;p121"/>
          <p:cNvSpPr/>
          <p:nvPr/>
        </p:nvSpPr>
        <p:spPr>
          <a:xfrm>
            <a:off x="0" y="-9225"/>
            <a:ext cx="9144000" cy="3893700"/>
          </a:xfrm>
          <a:prstGeom prst="rect">
            <a:avLst/>
          </a:prstGeom>
          <a:solidFill>
            <a:srgbClr val="FFC627"/>
          </a:solidFill>
          <a:ln cap="flat" cmpd="sng" w="9525">
            <a:solidFill>
              <a:srgbClr val="FFC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1" name="Google Shape;4641;p121"/>
          <p:cNvPicPr preferRelativeResize="0"/>
          <p:nvPr/>
        </p:nvPicPr>
        <p:blipFill rotWithShape="1">
          <a:blip r:embed="rId3">
            <a:alphaModFix/>
          </a:blip>
          <a:srcRect b="20619" l="0" r="0" t="3686"/>
          <a:stretch/>
        </p:blipFill>
        <p:spPr>
          <a:xfrm>
            <a:off x="0" y="-9150"/>
            <a:ext cx="9144000" cy="3893551"/>
          </a:xfrm>
          <a:prstGeom prst="rect">
            <a:avLst/>
          </a:prstGeom>
          <a:noFill/>
          <a:ln>
            <a:noFill/>
          </a:ln>
        </p:spPr>
      </p:pic>
      <p:sp>
        <p:nvSpPr>
          <p:cNvPr id="4642" name="Google Shape;4642;p121"/>
          <p:cNvSpPr txBox="1"/>
          <p:nvPr>
            <p:ph type="ctrTitle"/>
          </p:nvPr>
        </p:nvSpPr>
        <p:spPr>
          <a:xfrm>
            <a:off x="420625" y="994550"/>
            <a:ext cx="8411700" cy="16488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Lane Following Bot</a:t>
            </a:r>
            <a:endParaRPr/>
          </a:p>
        </p:txBody>
      </p:sp>
      <p:sp>
        <p:nvSpPr>
          <p:cNvPr id="4643" name="Google Shape;4643;p121"/>
          <p:cNvSpPr txBox="1"/>
          <p:nvPr>
            <p:ph idx="1" type="body"/>
          </p:nvPr>
        </p:nvSpPr>
        <p:spPr>
          <a:xfrm>
            <a:off x="4197100" y="4253675"/>
            <a:ext cx="4608300" cy="369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b="0" lang="en"/>
              <a:t>A Project By -</a:t>
            </a:r>
            <a:r>
              <a:rPr lang="en"/>
              <a:t> Archit Jain, Meet Shah, Sai Swaroop Reddy Vennapusa, Tejaswini Walunjkar, Yogesh Parnandi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6" name="Shape 4726"/>
        <p:cNvGrpSpPr/>
        <p:nvPr/>
      </p:nvGrpSpPr>
      <p:grpSpPr>
        <a:xfrm>
          <a:off x="0" y="0"/>
          <a:ext cx="0" cy="0"/>
          <a:chOff x="0" y="0"/>
          <a:chExt cx="0" cy="0"/>
        </a:xfrm>
      </p:grpSpPr>
      <p:sp>
        <p:nvSpPr>
          <p:cNvPr id="4727" name="Google Shape;4727;p130"/>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Hough Image Processing </a:t>
            </a:r>
            <a:endParaRPr/>
          </a:p>
          <a:p>
            <a:pPr indent="0" lvl="0" marL="0" rtl="0" algn="l">
              <a:spcBef>
                <a:spcPts val="0"/>
              </a:spcBef>
              <a:spcAft>
                <a:spcPts val="0"/>
              </a:spcAft>
              <a:buNone/>
            </a:pPr>
            <a:r>
              <a:t/>
            </a:r>
            <a:endParaRPr/>
          </a:p>
        </p:txBody>
      </p:sp>
      <p:sp>
        <p:nvSpPr>
          <p:cNvPr id="4728" name="Google Shape;4728;p130"/>
          <p:cNvSpPr txBox="1"/>
          <p:nvPr>
            <p:ph idx="4294967295" type="body"/>
          </p:nvPr>
        </p:nvSpPr>
        <p:spPr>
          <a:xfrm>
            <a:off x="420900" y="994550"/>
            <a:ext cx="8384700" cy="38334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1800">
                <a:solidFill>
                  <a:srgbClr val="000000"/>
                </a:solidFill>
                <a:highlight>
                  <a:srgbClr val="FFFFFF"/>
                </a:highlight>
              </a:rPr>
              <a:t>The Hough Line Transform is a transform used for detecting geometric shapes, particularly lines and curves, in an image.</a:t>
            </a:r>
            <a:endParaRPr sz="1800">
              <a:solidFill>
                <a:srgbClr val="000000"/>
              </a:solidFill>
              <a:highlight>
                <a:srgbClr val="FFFFFF"/>
              </a:highlight>
            </a:endParaRPr>
          </a:p>
          <a:p>
            <a:pPr indent="0" lvl="0" marL="0" rtl="0" algn="l">
              <a:spcBef>
                <a:spcPts val="1100"/>
              </a:spcBef>
              <a:spcAft>
                <a:spcPts val="0"/>
              </a:spcAft>
              <a:buNone/>
            </a:pPr>
            <a:r>
              <a:rPr b="1" lang="en" sz="1800"/>
              <a:t>Why is it important?</a:t>
            </a:r>
            <a:endParaRPr b="1" sz="1800"/>
          </a:p>
          <a:p>
            <a:pPr indent="-342900" lvl="0" marL="457200" rtl="0" algn="l">
              <a:spcBef>
                <a:spcPts val="800"/>
              </a:spcBef>
              <a:spcAft>
                <a:spcPts val="0"/>
              </a:spcAft>
              <a:buSzPts val="1800"/>
              <a:buChar char="●"/>
            </a:pPr>
            <a:r>
              <a:rPr lang="en" sz="1800"/>
              <a:t>It is robust to noise and occlusion</a:t>
            </a:r>
            <a:endParaRPr sz="1800"/>
          </a:p>
          <a:p>
            <a:pPr indent="-342900" lvl="0" marL="457200" rtl="0" algn="l">
              <a:spcBef>
                <a:spcPts val="0"/>
              </a:spcBef>
              <a:spcAft>
                <a:spcPts val="0"/>
              </a:spcAft>
              <a:buSzPts val="1800"/>
              <a:buChar char="●"/>
            </a:pPr>
            <a:r>
              <a:rPr lang="en" sz="1800"/>
              <a:t>It can detect a wide range of geometric shapes</a:t>
            </a:r>
            <a:endParaRPr sz="1800"/>
          </a:p>
          <a:p>
            <a:pPr indent="-342900" lvl="0" marL="457200" rtl="0" algn="l">
              <a:spcBef>
                <a:spcPts val="0"/>
              </a:spcBef>
              <a:spcAft>
                <a:spcPts val="0"/>
              </a:spcAft>
              <a:buSzPts val="1800"/>
              <a:buChar char="●"/>
            </a:pPr>
            <a:r>
              <a:rPr lang="en" sz="1800"/>
              <a:t>Implemented using efficient data structures such as accumulators, which makes it computationally efficient and suitable for real-time applications.</a:t>
            </a:r>
            <a:endParaRPr sz="1800"/>
          </a:p>
          <a:p>
            <a:pPr indent="-342900" lvl="0" marL="457200" rtl="0" algn="l">
              <a:spcBef>
                <a:spcPts val="0"/>
              </a:spcBef>
              <a:spcAft>
                <a:spcPts val="0"/>
              </a:spcAft>
              <a:buSzPts val="1800"/>
              <a:buChar char="●"/>
            </a:pPr>
            <a:r>
              <a:rPr lang="en" sz="1800"/>
              <a:t>The Hough transform is used in many computer vision applications such as object detection, image segmentation, and feature extraction</a:t>
            </a:r>
            <a:endParaRPr sz="1800"/>
          </a:p>
          <a:p>
            <a:pPr indent="0" lvl="0" marL="0" rtl="0" algn="l">
              <a:spcBef>
                <a:spcPts val="800"/>
              </a:spcBef>
              <a:spcAft>
                <a:spcPts val="0"/>
              </a:spcAft>
              <a:buNone/>
            </a:pPr>
            <a:r>
              <a:t/>
            </a:r>
            <a:endParaRPr b="1" sz="1800"/>
          </a:p>
          <a:p>
            <a:pPr indent="0" lvl="0" marL="0" rtl="0" algn="l">
              <a:spcBef>
                <a:spcPts val="800"/>
              </a:spcBef>
              <a:spcAft>
                <a:spcPts val="800"/>
              </a:spcAft>
              <a:buNone/>
            </a:pPr>
            <a:r>
              <a:t/>
            </a:r>
            <a:endParaRPr sz="1600"/>
          </a:p>
        </p:txBody>
      </p:sp>
      <p:sp>
        <p:nvSpPr>
          <p:cNvPr id="4729" name="Google Shape;4729;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3" name="Shape 4733"/>
        <p:cNvGrpSpPr/>
        <p:nvPr/>
      </p:nvGrpSpPr>
      <p:grpSpPr>
        <a:xfrm>
          <a:off x="0" y="0"/>
          <a:ext cx="0" cy="0"/>
          <a:chOff x="0" y="0"/>
          <a:chExt cx="0" cy="0"/>
        </a:xfrm>
      </p:grpSpPr>
      <p:sp>
        <p:nvSpPr>
          <p:cNvPr id="4734" name="Google Shape;4734;p131"/>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Hough Image Processing </a:t>
            </a:r>
            <a:endParaRPr/>
          </a:p>
          <a:p>
            <a:pPr indent="0" lvl="0" marL="0" rtl="0" algn="l">
              <a:spcBef>
                <a:spcPts val="0"/>
              </a:spcBef>
              <a:spcAft>
                <a:spcPts val="0"/>
              </a:spcAft>
              <a:buNone/>
            </a:pPr>
            <a:r>
              <a:t/>
            </a:r>
            <a:endParaRPr/>
          </a:p>
        </p:txBody>
      </p:sp>
      <p:sp>
        <p:nvSpPr>
          <p:cNvPr id="4735" name="Google Shape;4735;p131"/>
          <p:cNvSpPr txBox="1"/>
          <p:nvPr>
            <p:ph idx="4294967295" type="body"/>
          </p:nvPr>
        </p:nvSpPr>
        <p:spPr>
          <a:xfrm>
            <a:off x="420900" y="994550"/>
            <a:ext cx="8384700" cy="18729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sz="1600"/>
              <a:t>The Hough Transform works by converting the image into a different representation, called the "Hough space," where it's easier to find specific shapes or patterns. </a:t>
            </a:r>
            <a:endParaRPr sz="1600"/>
          </a:p>
          <a:p>
            <a:pPr indent="-330200" lvl="0" marL="457200" rtl="0" algn="l">
              <a:spcBef>
                <a:spcPts val="0"/>
              </a:spcBef>
              <a:spcAft>
                <a:spcPts val="0"/>
              </a:spcAft>
              <a:buSzPts val="1600"/>
              <a:buChar char="●"/>
            </a:pPr>
            <a:r>
              <a:rPr lang="en" sz="1600"/>
              <a:t>It does this by representing each potential shape or line in the image as a unique point or curve in the Hough space. </a:t>
            </a:r>
            <a:endParaRPr sz="1600"/>
          </a:p>
          <a:p>
            <a:pPr indent="-330200" lvl="0" marL="457200" rtl="0" algn="l">
              <a:spcBef>
                <a:spcPts val="0"/>
              </a:spcBef>
              <a:spcAft>
                <a:spcPts val="0"/>
              </a:spcAft>
              <a:buSzPts val="1600"/>
              <a:buChar char="●"/>
            </a:pPr>
            <a:r>
              <a:rPr lang="en" sz="1600"/>
              <a:t>Then, it looks for areas in the Hough space where multiple points or curves intersect, which indicates that the corresponding shape is present in the image.</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sz="1600"/>
          </a:p>
        </p:txBody>
      </p:sp>
      <p:sp>
        <p:nvSpPr>
          <p:cNvPr id="4736" name="Google Shape;4736;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37" name="Google Shape;4737;p131"/>
          <p:cNvPicPr preferRelativeResize="0"/>
          <p:nvPr/>
        </p:nvPicPr>
        <p:blipFill rotWithShape="1">
          <a:blip r:embed="rId3">
            <a:alphaModFix/>
          </a:blip>
          <a:srcRect b="0" l="0" r="0" t="43782"/>
          <a:stretch/>
        </p:blipFill>
        <p:spPr>
          <a:xfrm>
            <a:off x="2508835" y="2867450"/>
            <a:ext cx="4126328" cy="187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1" name="Shape 4741"/>
        <p:cNvGrpSpPr/>
        <p:nvPr/>
      </p:nvGrpSpPr>
      <p:grpSpPr>
        <a:xfrm>
          <a:off x="0" y="0"/>
          <a:ext cx="0" cy="0"/>
          <a:chOff x="0" y="0"/>
          <a:chExt cx="0" cy="0"/>
        </a:xfrm>
      </p:grpSpPr>
      <p:sp>
        <p:nvSpPr>
          <p:cNvPr id="4742" name="Google Shape;4742;p132"/>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Implementation</a:t>
            </a:r>
            <a:endParaRPr/>
          </a:p>
          <a:p>
            <a:pPr indent="0" lvl="0" marL="0" rtl="0" algn="l">
              <a:spcBef>
                <a:spcPts val="0"/>
              </a:spcBef>
              <a:spcAft>
                <a:spcPts val="0"/>
              </a:spcAft>
              <a:buNone/>
            </a:pPr>
            <a:r>
              <a:t/>
            </a:r>
            <a:endParaRPr/>
          </a:p>
        </p:txBody>
      </p:sp>
      <p:sp>
        <p:nvSpPr>
          <p:cNvPr id="4743" name="Google Shape;4743;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44" name="Google Shape;4744;p132"/>
          <p:cNvSpPr/>
          <p:nvPr/>
        </p:nvSpPr>
        <p:spPr>
          <a:xfrm>
            <a:off x="1879125" y="1114250"/>
            <a:ext cx="1673400" cy="78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 ROI</a:t>
            </a:r>
            <a:endParaRPr/>
          </a:p>
        </p:txBody>
      </p:sp>
      <p:sp>
        <p:nvSpPr>
          <p:cNvPr id="4745" name="Google Shape;4745;p132"/>
          <p:cNvSpPr/>
          <p:nvPr/>
        </p:nvSpPr>
        <p:spPr>
          <a:xfrm>
            <a:off x="4087375" y="1114250"/>
            <a:ext cx="1673400" cy="78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Convert to HSV</a:t>
            </a:r>
            <a:endParaRPr/>
          </a:p>
        </p:txBody>
      </p:sp>
      <p:sp>
        <p:nvSpPr>
          <p:cNvPr id="4746" name="Google Shape;4746;p132"/>
          <p:cNvSpPr/>
          <p:nvPr/>
        </p:nvSpPr>
        <p:spPr>
          <a:xfrm>
            <a:off x="6295625" y="1114250"/>
            <a:ext cx="1673400" cy="78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Detect Edges</a:t>
            </a:r>
            <a:endParaRPr/>
          </a:p>
        </p:txBody>
      </p:sp>
      <p:sp>
        <p:nvSpPr>
          <p:cNvPr id="4747" name="Google Shape;4747;p132"/>
          <p:cNvSpPr/>
          <p:nvPr/>
        </p:nvSpPr>
        <p:spPr>
          <a:xfrm>
            <a:off x="6295625" y="2414850"/>
            <a:ext cx="1673400" cy="78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Detect Lines - Hough Transform</a:t>
            </a:r>
            <a:endParaRPr/>
          </a:p>
        </p:txBody>
      </p:sp>
      <p:sp>
        <p:nvSpPr>
          <p:cNvPr id="4748" name="Google Shape;4748;p132"/>
          <p:cNvSpPr/>
          <p:nvPr/>
        </p:nvSpPr>
        <p:spPr>
          <a:xfrm>
            <a:off x="6295625" y="3715450"/>
            <a:ext cx="1673400" cy="78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Detect Lane</a:t>
            </a:r>
            <a:endParaRPr/>
          </a:p>
        </p:txBody>
      </p:sp>
      <p:sp>
        <p:nvSpPr>
          <p:cNvPr id="4749" name="Google Shape;4749;p132"/>
          <p:cNvSpPr/>
          <p:nvPr/>
        </p:nvSpPr>
        <p:spPr>
          <a:xfrm>
            <a:off x="4087375" y="3715450"/>
            <a:ext cx="1673400" cy="78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Compute Center</a:t>
            </a:r>
            <a:endParaRPr/>
          </a:p>
        </p:txBody>
      </p:sp>
      <p:sp>
        <p:nvSpPr>
          <p:cNvPr id="4750" name="Google Shape;4750;p132"/>
          <p:cNvSpPr/>
          <p:nvPr/>
        </p:nvSpPr>
        <p:spPr>
          <a:xfrm>
            <a:off x="1879125" y="3715450"/>
            <a:ext cx="1673400" cy="78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Command Vehicle</a:t>
            </a:r>
            <a:endParaRPr/>
          </a:p>
        </p:txBody>
      </p:sp>
      <p:cxnSp>
        <p:nvCxnSpPr>
          <p:cNvPr id="4751" name="Google Shape;4751;p132"/>
          <p:cNvCxnSpPr>
            <a:stCxn id="4744" idx="3"/>
            <a:endCxn id="4745" idx="1"/>
          </p:cNvCxnSpPr>
          <p:nvPr/>
        </p:nvCxnSpPr>
        <p:spPr>
          <a:xfrm>
            <a:off x="3552525" y="1505300"/>
            <a:ext cx="534900" cy="0"/>
          </a:xfrm>
          <a:prstGeom prst="straightConnector1">
            <a:avLst/>
          </a:prstGeom>
          <a:noFill/>
          <a:ln cap="flat" cmpd="sng" w="9525">
            <a:solidFill>
              <a:schemeClr val="dk2"/>
            </a:solidFill>
            <a:prstDash val="solid"/>
            <a:round/>
            <a:headEnd len="med" w="med" type="none"/>
            <a:tailEnd len="med" w="med" type="triangle"/>
          </a:ln>
        </p:spPr>
      </p:cxnSp>
      <p:cxnSp>
        <p:nvCxnSpPr>
          <p:cNvPr id="4752" name="Google Shape;4752;p132"/>
          <p:cNvCxnSpPr>
            <a:stCxn id="4745" idx="3"/>
            <a:endCxn id="4746" idx="1"/>
          </p:cNvCxnSpPr>
          <p:nvPr/>
        </p:nvCxnSpPr>
        <p:spPr>
          <a:xfrm>
            <a:off x="5760775" y="1505300"/>
            <a:ext cx="534900" cy="0"/>
          </a:xfrm>
          <a:prstGeom prst="straightConnector1">
            <a:avLst/>
          </a:prstGeom>
          <a:noFill/>
          <a:ln cap="flat" cmpd="sng" w="9525">
            <a:solidFill>
              <a:schemeClr val="dk2"/>
            </a:solidFill>
            <a:prstDash val="solid"/>
            <a:round/>
            <a:headEnd len="med" w="med" type="none"/>
            <a:tailEnd len="med" w="med" type="triangle"/>
          </a:ln>
        </p:spPr>
      </p:cxnSp>
      <p:cxnSp>
        <p:nvCxnSpPr>
          <p:cNvPr id="4753" name="Google Shape;4753;p132"/>
          <p:cNvCxnSpPr>
            <a:stCxn id="4746" idx="2"/>
            <a:endCxn id="4747" idx="0"/>
          </p:cNvCxnSpPr>
          <p:nvPr/>
        </p:nvCxnSpPr>
        <p:spPr>
          <a:xfrm>
            <a:off x="7132325" y="1896350"/>
            <a:ext cx="0" cy="518400"/>
          </a:xfrm>
          <a:prstGeom prst="straightConnector1">
            <a:avLst/>
          </a:prstGeom>
          <a:noFill/>
          <a:ln cap="flat" cmpd="sng" w="9525">
            <a:solidFill>
              <a:schemeClr val="dk2"/>
            </a:solidFill>
            <a:prstDash val="solid"/>
            <a:round/>
            <a:headEnd len="med" w="med" type="none"/>
            <a:tailEnd len="med" w="med" type="triangle"/>
          </a:ln>
        </p:spPr>
      </p:cxnSp>
      <p:cxnSp>
        <p:nvCxnSpPr>
          <p:cNvPr id="4754" name="Google Shape;4754;p132"/>
          <p:cNvCxnSpPr>
            <a:stCxn id="4747" idx="2"/>
            <a:endCxn id="4748" idx="0"/>
          </p:cNvCxnSpPr>
          <p:nvPr/>
        </p:nvCxnSpPr>
        <p:spPr>
          <a:xfrm>
            <a:off x="7132325" y="3196950"/>
            <a:ext cx="0" cy="518400"/>
          </a:xfrm>
          <a:prstGeom prst="straightConnector1">
            <a:avLst/>
          </a:prstGeom>
          <a:noFill/>
          <a:ln cap="flat" cmpd="sng" w="9525">
            <a:solidFill>
              <a:schemeClr val="dk2"/>
            </a:solidFill>
            <a:prstDash val="solid"/>
            <a:round/>
            <a:headEnd len="med" w="med" type="none"/>
            <a:tailEnd len="med" w="med" type="triangle"/>
          </a:ln>
        </p:spPr>
      </p:cxnSp>
      <p:cxnSp>
        <p:nvCxnSpPr>
          <p:cNvPr id="4755" name="Google Shape;4755;p132"/>
          <p:cNvCxnSpPr>
            <a:stCxn id="4748" idx="1"/>
            <a:endCxn id="4749" idx="3"/>
          </p:cNvCxnSpPr>
          <p:nvPr/>
        </p:nvCxnSpPr>
        <p:spPr>
          <a:xfrm rot="10800000">
            <a:off x="5760725" y="4106500"/>
            <a:ext cx="534900" cy="0"/>
          </a:xfrm>
          <a:prstGeom prst="straightConnector1">
            <a:avLst/>
          </a:prstGeom>
          <a:noFill/>
          <a:ln cap="flat" cmpd="sng" w="9525">
            <a:solidFill>
              <a:schemeClr val="dk2"/>
            </a:solidFill>
            <a:prstDash val="solid"/>
            <a:round/>
            <a:headEnd len="med" w="med" type="none"/>
            <a:tailEnd len="med" w="med" type="triangle"/>
          </a:ln>
        </p:spPr>
      </p:cxnSp>
      <p:cxnSp>
        <p:nvCxnSpPr>
          <p:cNvPr id="4756" name="Google Shape;4756;p132"/>
          <p:cNvCxnSpPr>
            <a:stCxn id="4749" idx="1"/>
            <a:endCxn id="4750" idx="3"/>
          </p:cNvCxnSpPr>
          <p:nvPr/>
        </p:nvCxnSpPr>
        <p:spPr>
          <a:xfrm rot="10800000">
            <a:off x="3552475" y="4106500"/>
            <a:ext cx="534900" cy="0"/>
          </a:xfrm>
          <a:prstGeom prst="straightConnector1">
            <a:avLst/>
          </a:prstGeom>
          <a:noFill/>
          <a:ln cap="flat" cmpd="sng" w="9525">
            <a:solidFill>
              <a:schemeClr val="dk2"/>
            </a:solidFill>
            <a:prstDash val="solid"/>
            <a:round/>
            <a:headEnd len="med" w="med" type="none"/>
            <a:tailEnd len="med" w="med" type="triangle"/>
          </a:ln>
        </p:spPr>
      </p:cxnSp>
      <p:sp>
        <p:nvSpPr>
          <p:cNvPr id="4757" name="Google Shape;4757;p132"/>
          <p:cNvSpPr txBox="1"/>
          <p:nvPr/>
        </p:nvSpPr>
        <p:spPr>
          <a:xfrm>
            <a:off x="320050" y="1305200"/>
            <a:ext cx="11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Image</a:t>
            </a:r>
            <a:endParaRPr/>
          </a:p>
        </p:txBody>
      </p:sp>
      <p:cxnSp>
        <p:nvCxnSpPr>
          <p:cNvPr id="4758" name="Google Shape;4758;p132"/>
          <p:cNvCxnSpPr>
            <a:stCxn id="4757" idx="3"/>
            <a:endCxn id="4744" idx="1"/>
          </p:cNvCxnSpPr>
          <p:nvPr/>
        </p:nvCxnSpPr>
        <p:spPr>
          <a:xfrm>
            <a:off x="1475350" y="1505300"/>
            <a:ext cx="403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2" name="Shape 4762"/>
        <p:cNvGrpSpPr/>
        <p:nvPr/>
      </p:nvGrpSpPr>
      <p:grpSpPr>
        <a:xfrm>
          <a:off x="0" y="0"/>
          <a:ext cx="0" cy="0"/>
          <a:chOff x="0" y="0"/>
          <a:chExt cx="0" cy="0"/>
        </a:xfrm>
      </p:grpSpPr>
      <p:sp>
        <p:nvSpPr>
          <p:cNvPr id="4763" name="Google Shape;4763;p13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Implementation - ROS Graph</a:t>
            </a:r>
            <a:endParaRPr/>
          </a:p>
          <a:p>
            <a:pPr indent="0" lvl="0" marL="0" rtl="0" algn="l">
              <a:spcBef>
                <a:spcPts val="0"/>
              </a:spcBef>
              <a:spcAft>
                <a:spcPts val="0"/>
              </a:spcAft>
              <a:buNone/>
            </a:pPr>
            <a:r>
              <a:t/>
            </a:r>
            <a:endParaRPr/>
          </a:p>
        </p:txBody>
      </p:sp>
      <p:sp>
        <p:nvSpPr>
          <p:cNvPr id="4764" name="Google Shape;4764;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65" name="Google Shape;4765;p133"/>
          <p:cNvPicPr preferRelativeResize="0"/>
          <p:nvPr/>
        </p:nvPicPr>
        <p:blipFill>
          <a:blip r:embed="rId3">
            <a:alphaModFix/>
          </a:blip>
          <a:stretch>
            <a:fillRect/>
          </a:stretch>
        </p:blipFill>
        <p:spPr>
          <a:xfrm>
            <a:off x="420625" y="1142150"/>
            <a:ext cx="7808201" cy="318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9" name="Shape 4769"/>
        <p:cNvGrpSpPr/>
        <p:nvPr/>
      </p:nvGrpSpPr>
      <p:grpSpPr>
        <a:xfrm>
          <a:off x="0" y="0"/>
          <a:ext cx="0" cy="0"/>
          <a:chOff x="0" y="0"/>
          <a:chExt cx="0" cy="0"/>
        </a:xfrm>
      </p:grpSpPr>
      <p:sp>
        <p:nvSpPr>
          <p:cNvPr id="4770" name="Google Shape;4770;p13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Code Snippets</a:t>
            </a:r>
            <a:endParaRPr/>
          </a:p>
          <a:p>
            <a:pPr indent="0" lvl="0" marL="0" rtl="0" algn="l">
              <a:spcBef>
                <a:spcPts val="0"/>
              </a:spcBef>
              <a:spcAft>
                <a:spcPts val="0"/>
              </a:spcAft>
              <a:buNone/>
            </a:pPr>
            <a:r>
              <a:t/>
            </a:r>
            <a:endParaRPr/>
          </a:p>
        </p:txBody>
      </p:sp>
      <p:sp>
        <p:nvSpPr>
          <p:cNvPr id="4771" name="Google Shape;4771;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72" name="Google Shape;4772;p134"/>
          <p:cNvPicPr preferRelativeResize="0"/>
          <p:nvPr/>
        </p:nvPicPr>
        <p:blipFill>
          <a:blip r:embed="rId3">
            <a:alphaModFix/>
          </a:blip>
          <a:stretch>
            <a:fillRect/>
          </a:stretch>
        </p:blipFill>
        <p:spPr>
          <a:xfrm>
            <a:off x="420625" y="994550"/>
            <a:ext cx="4313838" cy="4082149"/>
          </a:xfrm>
          <a:prstGeom prst="rect">
            <a:avLst/>
          </a:prstGeom>
          <a:noFill/>
          <a:ln>
            <a:noFill/>
          </a:ln>
        </p:spPr>
      </p:pic>
      <p:pic>
        <p:nvPicPr>
          <p:cNvPr id="4773" name="Google Shape;4773;p134"/>
          <p:cNvPicPr preferRelativeResize="0"/>
          <p:nvPr/>
        </p:nvPicPr>
        <p:blipFill>
          <a:blip r:embed="rId4">
            <a:alphaModFix/>
          </a:blip>
          <a:stretch>
            <a:fillRect/>
          </a:stretch>
        </p:blipFill>
        <p:spPr>
          <a:xfrm>
            <a:off x="4979363" y="1413313"/>
            <a:ext cx="4104736" cy="23123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7" name="Shape 4777"/>
        <p:cNvGrpSpPr/>
        <p:nvPr/>
      </p:nvGrpSpPr>
      <p:grpSpPr>
        <a:xfrm>
          <a:off x="0" y="0"/>
          <a:ext cx="0" cy="0"/>
          <a:chOff x="0" y="0"/>
          <a:chExt cx="0" cy="0"/>
        </a:xfrm>
      </p:grpSpPr>
      <p:sp>
        <p:nvSpPr>
          <p:cNvPr id="4778" name="Google Shape;4778;p13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Limitations and Challenges of Lane Following Bot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79" name="Google Shape;4779;p135"/>
          <p:cNvSpPr txBox="1"/>
          <p:nvPr>
            <p:ph idx="4294967295" type="body"/>
          </p:nvPr>
        </p:nvSpPr>
        <p:spPr>
          <a:xfrm>
            <a:off x="420900" y="1391550"/>
            <a:ext cx="8384700" cy="3436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AutoNum type="arabicPeriod"/>
            </a:pPr>
            <a:r>
              <a:rPr lang="en"/>
              <a:t>Sensitivity to Lighting Conditions: The bot's performance is sensitive to lighting conditions, and the accuracy of lane detection can be affected by changes in lighting.</a:t>
            </a:r>
            <a:endParaRPr/>
          </a:p>
          <a:p>
            <a:pPr indent="-355600" lvl="0" marL="457200" rtl="0" algn="l">
              <a:spcBef>
                <a:spcPts val="0"/>
              </a:spcBef>
              <a:spcAft>
                <a:spcPts val="0"/>
              </a:spcAft>
              <a:buSzPts val="2000"/>
              <a:buAutoNum type="arabicPeriod"/>
            </a:pPr>
            <a:r>
              <a:rPr lang="en"/>
              <a:t>Dependence on Color Detection: The bot relies on the blue color of the tape lines for lane detection, and it may not work if the color of the tape lines is changed or if there are other blue objects in the environment.</a:t>
            </a:r>
            <a:endParaRPr/>
          </a:p>
        </p:txBody>
      </p:sp>
      <p:sp>
        <p:nvSpPr>
          <p:cNvPr id="4780" name="Google Shape;4780;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4" name="Shape 4784"/>
        <p:cNvGrpSpPr/>
        <p:nvPr/>
      </p:nvGrpSpPr>
      <p:grpSpPr>
        <a:xfrm>
          <a:off x="0" y="0"/>
          <a:ext cx="0" cy="0"/>
          <a:chOff x="0" y="0"/>
          <a:chExt cx="0" cy="0"/>
        </a:xfrm>
      </p:grpSpPr>
      <p:sp>
        <p:nvSpPr>
          <p:cNvPr id="4785" name="Google Shape;4785;p13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Scope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86" name="Google Shape;4786;p136"/>
          <p:cNvSpPr txBox="1"/>
          <p:nvPr>
            <p:ph idx="4294967295" type="body"/>
          </p:nvPr>
        </p:nvSpPr>
        <p:spPr>
          <a:xfrm>
            <a:off x="433975" y="1034950"/>
            <a:ext cx="7803300" cy="34365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b="1" lang="en" sz="1400"/>
              <a:t>Deep learning-based lane detection</a:t>
            </a:r>
            <a:r>
              <a:rPr lang="en" sz="1400"/>
              <a:t>: Although traditional computer vision methods, including OpenCV, have shown great success in lane detection, there is still room for improvement. The integration of deep learning techniques, such as Convolutional Neural Networks (CNNs), can lead to more robust and accurate lane detection.</a:t>
            </a:r>
            <a:endParaRPr sz="1400"/>
          </a:p>
          <a:p>
            <a:pPr indent="-317500" lvl="0" marL="457200" rtl="0" algn="l">
              <a:spcBef>
                <a:spcPts val="0"/>
              </a:spcBef>
              <a:spcAft>
                <a:spcPts val="0"/>
              </a:spcAft>
              <a:buSzPts val="1400"/>
              <a:buChar char="●"/>
            </a:pPr>
            <a:r>
              <a:rPr b="1" lang="en" sz="1400"/>
              <a:t>Real-time performance</a:t>
            </a:r>
            <a:r>
              <a:rPr lang="en" sz="1400"/>
              <a:t>: Real-time performance is essential for lane detection in autonomous vehicles, and improving the speed and efficiency of lane detection algorithms is a critical area of research. </a:t>
            </a:r>
            <a:endParaRPr sz="1400"/>
          </a:p>
          <a:p>
            <a:pPr indent="-317500" lvl="0" marL="457200" rtl="0" algn="l">
              <a:spcBef>
                <a:spcPts val="0"/>
              </a:spcBef>
              <a:spcAft>
                <a:spcPts val="0"/>
              </a:spcAft>
              <a:buSzPts val="1400"/>
              <a:buChar char="●"/>
            </a:pPr>
            <a:r>
              <a:rPr b="1" lang="en" sz="1400"/>
              <a:t>Adapting to different road conditions</a:t>
            </a:r>
            <a:r>
              <a:rPr lang="en" sz="1400"/>
              <a:t>: Lane detection algorithms need to be adaptable to different road conditions, such as varying lighting conditions, changing weather, and different road markings. Improving the robustness of lane detection algorithms in these situations is a key area of research.</a:t>
            </a:r>
            <a:endParaRPr sz="1400"/>
          </a:p>
          <a:p>
            <a:pPr indent="-317500" lvl="0" marL="457200" rtl="0" algn="l">
              <a:spcBef>
                <a:spcPts val="0"/>
              </a:spcBef>
              <a:spcAft>
                <a:spcPts val="0"/>
              </a:spcAft>
              <a:buSzPts val="1400"/>
              <a:buChar char="●"/>
            </a:pPr>
            <a:r>
              <a:rPr b="1" lang="en" sz="1400"/>
              <a:t>Integration with other computer vision algorithms</a:t>
            </a:r>
            <a:r>
              <a:rPr lang="en" sz="1400"/>
              <a:t>: Lane detection is just one component of many advanced driver assistance systems and autonomous vehicles. Integrating lane detection with other computer vision algorithms, such as object detection and tracking, can lead to more sophisticated and accurate systems.</a:t>
            </a:r>
            <a:endParaRPr sz="1400"/>
          </a:p>
          <a:p>
            <a:pPr indent="0" lvl="0" marL="0" rtl="0" algn="l">
              <a:spcBef>
                <a:spcPts val="800"/>
              </a:spcBef>
              <a:spcAft>
                <a:spcPts val="800"/>
              </a:spcAft>
              <a:buNone/>
            </a:pPr>
            <a:r>
              <a:t/>
            </a:r>
            <a:endParaRPr sz="1200"/>
          </a:p>
        </p:txBody>
      </p:sp>
      <p:sp>
        <p:nvSpPr>
          <p:cNvPr id="4787" name="Google Shape;4787;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1" name="Shape 4791"/>
        <p:cNvGrpSpPr/>
        <p:nvPr/>
      </p:nvGrpSpPr>
      <p:grpSpPr>
        <a:xfrm>
          <a:off x="0" y="0"/>
          <a:ext cx="0" cy="0"/>
          <a:chOff x="0" y="0"/>
          <a:chExt cx="0" cy="0"/>
        </a:xfrm>
      </p:grpSpPr>
      <p:sp>
        <p:nvSpPr>
          <p:cNvPr id="4792" name="Google Shape;4792;p137"/>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DEMO</a:t>
            </a:r>
            <a:endParaRPr/>
          </a:p>
          <a:p>
            <a:pPr indent="0" lvl="0" marL="0" rtl="0" algn="l">
              <a:spcBef>
                <a:spcPts val="0"/>
              </a:spcBef>
              <a:spcAft>
                <a:spcPts val="0"/>
              </a:spcAft>
              <a:buNone/>
            </a:pPr>
            <a:r>
              <a:t/>
            </a:r>
            <a:endParaRPr/>
          </a:p>
        </p:txBody>
      </p:sp>
      <p:sp>
        <p:nvSpPr>
          <p:cNvPr id="4793" name="Google Shape;4793;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94" name="Google Shape;4794;p137" title="Yahboom Lane Clip.mp4">
            <a:hlinkClick r:id="rId3"/>
          </p:cNvPr>
          <p:cNvPicPr preferRelativeResize="0"/>
          <p:nvPr/>
        </p:nvPicPr>
        <p:blipFill>
          <a:blip r:embed="rId4">
            <a:alphaModFix/>
          </a:blip>
          <a:stretch>
            <a:fillRect/>
          </a:stretch>
        </p:blipFill>
        <p:spPr>
          <a:xfrm>
            <a:off x="2286000" y="11358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94"/>
                                        </p:tgtEl>
                                        <p:attrNameLst>
                                          <p:attrName>style.visibility</p:attrName>
                                        </p:attrNameLst>
                                      </p:cBhvr>
                                      <p:to>
                                        <p:strVal val="visible"/>
                                      </p:to>
                                    </p:set>
                                    <p:animEffect filter="fade" transition="in">
                                      <p:cBhvr>
                                        <p:cTn dur="1000"/>
                                        <p:tgtEl>
                                          <p:spTgt spid="4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8" name="Shape 4798"/>
        <p:cNvGrpSpPr/>
        <p:nvPr/>
      </p:nvGrpSpPr>
      <p:grpSpPr>
        <a:xfrm>
          <a:off x="0" y="0"/>
          <a:ext cx="0" cy="0"/>
          <a:chOff x="0" y="0"/>
          <a:chExt cx="0" cy="0"/>
        </a:xfrm>
      </p:grpSpPr>
      <p:sp>
        <p:nvSpPr>
          <p:cNvPr id="4799" name="Google Shape;4799;p138"/>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t>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7" name="Shape 4647"/>
        <p:cNvGrpSpPr/>
        <p:nvPr/>
      </p:nvGrpSpPr>
      <p:grpSpPr>
        <a:xfrm>
          <a:off x="0" y="0"/>
          <a:ext cx="0" cy="0"/>
          <a:chOff x="0" y="0"/>
          <a:chExt cx="0" cy="0"/>
        </a:xfrm>
      </p:grpSpPr>
      <p:sp>
        <p:nvSpPr>
          <p:cNvPr id="4648" name="Google Shape;4648;p122"/>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 to ROS</a:t>
            </a:r>
            <a:endParaRPr/>
          </a:p>
          <a:p>
            <a:pPr indent="0" lvl="0" marL="0" rtl="0" algn="l">
              <a:spcBef>
                <a:spcPts val="0"/>
              </a:spcBef>
              <a:spcAft>
                <a:spcPts val="0"/>
              </a:spcAft>
              <a:buNone/>
            </a:pPr>
            <a:r>
              <a:t/>
            </a:r>
            <a:endParaRPr/>
          </a:p>
        </p:txBody>
      </p:sp>
      <p:sp>
        <p:nvSpPr>
          <p:cNvPr id="4649" name="Google Shape;4649;p122"/>
          <p:cNvSpPr txBox="1"/>
          <p:nvPr>
            <p:ph idx="4294967295" type="body"/>
          </p:nvPr>
        </p:nvSpPr>
        <p:spPr>
          <a:xfrm>
            <a:off x="420900" y="994550"/>
            <a:ext cx="3873000" cy="38334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Originally developed in 2007 at the Stanford Artificial Intelligence Laboratory</a:t>
            </a:r>
            <a:endParaRPr sz="1800"/>
          </a:p>
          <a:p>
            <a:pPr indent="-342900" lvl="0" marL="457200" rtl="0" algn="l">
              <a:spcBef>
                <a:spcPts val="0"/>
              </a:spcBef>
              <a:spcAft>
                <a:spcPts val="0"/>
              </a:spcAft>
              <a:buSzPts val="1800"/>
              <a:buChar char="●"/>
            </a:pPr>
            <a:r>
              <a:rPr lang="en" sz="1800"/>
              <a:t>Since 2013 managed by OSRF</a:t>
            </a:r>
            <a:endParaRPr sz="1800"/>
          </a:p>
          <a:p>
            <a:pPr indent="-342900" lvl="0" marL="457200" rtl="0" algn="l">
              <a:spcBef>
                <a:spcPts val="0"/>
              </a:spcBef>
              <a:spcAft>
                <a:spcPts val="0"/>
              </a:spcAft>
              <a:buSzPts val="1800"/>
              <a:buChar char="●"/>
            </a:pPr>
            <a:r>
              <a:rPr lang="en" sz="1800"/>
              <a:t>Today used by many robots, universities and companies</a:t>
            </a:r>
            <a:endParaRPr sz="1800"/>
          </a:p>
          <a:p>
            <a:pPr indent="-342900" lvl="0" marL="457200" rtl="0" algn="l">
              <a:spcBef>
                <a:spcPts val="0"/>
              </a:spcBef>
              <a:spcAft>
                <a:spcPts val="0"/>
              </a:spcAft>
              <a:buSzPts val="1800"/>
              <a:buChar char="●"/>
            </a:pPr>
            <a:r>
              <a:rPr lang="en" sz="1800"/>
              <a:t>De facto standard for robot programming</a:t>
            </a:r>
            <a:endParaRPr sz="1800"/>
          </a:p>
        </p:txBody>
      </p:sp>
      <p:sp>
        <p:nvSpPr>
          <p:cNvPr id="4650" name="Google Shape;4650;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51" name="Google Shape;4651;p122"/>
          <p:cNvPicPr preferRelativeResize="0"/>
          <p:nvPr/>
        </p:nvPicPr>
        <p:blipFill>
          <a:blip r:embed="rId3">
            <a:alphaModFix/>
          </a:blip>
          <a:stretch>
            <a:fillRect/>
          </a:stretch>
        </p:blipFill>
        <p:spPr>
          <a:xfrm>
            <a:off x="4197100" y="994550"/>
            <a:ext cx="4629150" cy="280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5" name="Shape 4655"/>
        <p:cNvGrpSpPr/>
        <p:nvPr/>
      </p:nvGrpSpPr>
      <p:grpSpPr>
        <a:xfrm>
          <a:off x="0" y="0"/>
          <a:ext cx="0" cy="0"/>
          <a:chOff x="0" y="0"/>
          <a:chExt cx="0" cy="0"/>
        </a:xfrm>
      </p:grpSpPr>
      <p:sp>
        <p:nvSpPr>
          <p:cNvPr id="4656" name="Google Shape;4656;p12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 to ROS</a:t>
            </a:r>
            <a:endParaRPr/>
          </a:p>
          <a:p>
            <a:pPr indent="0" lvl="0" marL="0" rtl="0" algn="l">
              <a:spcBef>
                <a:spcPts val="0"/>
              </a:spcBef>
              <a:spcAft>
                <a:spcPts val="0"/>
              </a:spcAft>
              <a:buNone/>
            </a:pPr>
            <a:r>
              <a:t/>
            </a:r>
            <a:endParaRPr/>
          </a:p>
        </p:txBody>
      </p:sp>
      <p:sp>
        <p:nvSpPr>
          <p:cNvPr id="4657" name="Google Shape;4657;p123"/>
          <p:cNvSpPr txBox="1"/>
          <p:nvPr>
            <p:ph idx="4294967295" type="body"/>
          </p:nvPr>
        </p:nvSpPr>
        <p:spPr>
          <a:xfrm>
            <a:off x="420900" y="994550"/>
            <a:ext cx="8136000" cy="3833400"/>
          </a:xfrm>
          <a:prstGeom prst="rect">
            <a:avLst/>
          </a:prstGeom>
        </p:spPr>
        <p:txBody>
          <a:bodyPr anchorCtr="0" anchor="ctr" bIns="0" lIns="0" spcFirstLastPara="1" rIns="0" wrap="square" tIns="0">
            <a:noAutofit/>
          </a:bodyPr>
          <a:lstStyle/>
          <a:p>
            <a:pPr indent="-330200" lvl="0" marL="457200" rtl="0" algn="l">
              <a:spcBef>
                <a:spcPts val="0"/>
              </a:spcBef>
              <a:spcAft>
                <a:spcPts val="0"/>
              </a:spcAft>
              <a:buSzPts val="1600"/>
              <a:buChar char="●"/>
            </a:pPr>
            <a:r>
              <a:rPr b="1" lang="en" sz="1600"/>
              <a:t>Peer to peer</a:t>
            </a:r>
            <a:endParaRPr b="1" sz="1600"/>
          </a:p>
          <a:p>
            <a:pPr indent="0" lvl="0" marL="457200" rtl="0" algn="l">
              <a:spcBef>
                <a:spcPts val="0"/>
              </a:spcBef>
              <a:spcAft>
                <a:spcPts val="0"/>
              </a:spcAft>
              <a:buNone/>
            </a:pPr>
            <a:r>
              <a:rPr lang="en" sz="1600"/>
              <a:t>Individual programs communicate over defined API (ROS messages, services, etc.) </a:t>
            </a:r>
            <a:endParaRPr sz="1600"/>
          </a:p>
          <a:p>
            <a:pPr indent="-330200" lvl="0" marL="457200" rtl="0" algn="l">
              <a:spcBef>
                <a:spcPts val="1000"/>
              </a:spcBef>
              <a:spcAft>
                <a:spcPts val="0"/>
              </a:spcAft>
              <a:buSzPts val="1600"/>
              <a:buChar char="●"/>
            </a:pPr>
            <a:r>
              <a:rPr b="1" lang="en" sz="1600"/>
              <a:t>Distributed</a:t>
            </a:r>
            <a:r>
              <a:rPr lang="en" sz="1600"/>
              <a:t> </a:t>
            </a:r>
            <a:endParaRPr sz="1600"/>
          </a:p>
          <a:p>
            <a:pPr indent="0" lvl="0" marL="457200" rtl="0" algn="l">
              <a:spcBef>
                <a:spcPts val="0"/>
              </a:spcBef>
              <a:spcAft>
                <a:spcPts val="0"/>
              </a:spcAft>
              <a:buNone/>
            </a:pPr>
            <a:r>
              <a:rPr lang="en" sz="1600"/>
              <a:t>Programs can be run on multiple computers and communicate over the network </a:t>
            </a:r>
            <a:endParaRPr sz="1600"/>
          </a:p>
          <a:p>
            <a:pPr indent="-330200" lvl="0" marL="457200" rtl="0" algn="l">
              <a:spcBef>
                <a:spcPts val="1000"/>
              </a:spcBef>
              <a:spcAft>
                <a:spcPts val="0"/>
              </a:spcAft>
              <a:buSzPts val="1600"/>
              <a:buChar char="●"/>
            </a:pPr>
            <a:r>
              <a:rPr b="1" lang="en" sz="1600"/>
              <a:t>Multi-lingual</a:t>
            </a:r>
            <a:r>
              <a:rPr lang="en" sz="1600"/>
              <a:t> </a:t>
            </a:r>
            <a:endParaRPr sz="1600"/>
          </a:p>
          <a:p>
            <a:pPr indent="0" lvl="0" marL="457200" rtl="0" algn="l">
              <a:spcBef>
                <a:spcPts val="0"/>
              </a:spcBef>
              <a:spcAft>
                <a:spcPts val="0"/>
              </a:spcAft>
              <a:buNone/>
            </a:pPr>
            <a:r>
              <a:rPr lang="en" sz="1600"/>
              <a:t>ROS modules can be written in any language for which a client library exists (C++, Python, MATLAB, Java, etc.)</a:t>
            </a:r>
            <a:endParaRPr sz="1600"/>
          </a:p>
          <a:p>
            <a:pPr indent="-330200" lvl="0" marL="457200" rtl="0" algn="l">
              <a:spcBef>
                <a:spcPts val="1000"/>
              </a:spcBef>
              <a:spcAft>
                <a:spcPts val="0"/>
              </a:spcAft>
              <a:buSzPts val="1600"/>
              <a:buChar char="●"/>
            </a:pPr>
            <a:r>
              <a:rPr b="1" lang="en" sz="1600"/>
              <a:t>Light-weight</a:t>
            </a:r>
            <a:r>
              <a:rPr lang="en" sz="1600"/>
              <a:t> </a:t>
            </a:r>
            <a:endParaRPr sz="1600"/>
          </a:p>
          <a:p>
            <a:pPr indent="0" lvl="0" marL="457200" rtl="0" algn="l">
              <a:spcBef>
                <a:spcPts val="0"/>
              </a:spcBef>
              <a:spcAft>
                <a:spcPts val="0"/>
              </a:spcAft>
              <a:buNone/>
            </a:pPr>
            <a:r>
              <a:rPr lang="en" sz="1600"/>
              <a:t>Stand-alone libraries are wrapped around with a thin ROS layer</a:t>
            </a:r>
            <a:endParaRPr sz="1600"/>
          </a:p>
          <a:p>
            <a:pPr indent="-330200" lvl="0" marL="457200" rtl="0" algn="l">
              <a:spcBef>
                <a:spcPts val="1000"/>
              </a:spcBef>
              <a:spcAft>
                <a:spcPts val="0"/>
              </a:spcAft>
              <a:buSzPts val="1600"/>
              <a:buChar char="●"/>
            </a:pPr>
            <a:r>
              <a:rPr b="1" lang="en" sz="1600"/>
              <a:t>Free and open-source</a:t>
            </a:r>
            <a:r>
              <a:rPr lang="en" sz="1600"/>
              <a:t> </a:t>
            </a:r>
            <a:endParaRPr sz="1600"/>
          </a:p>
          <a:p>
            <a:pPr indent="0" lvl="0" marL="457200" rtl="0" algn="l">
              <a:spcBef>
                <a:spcPts val="0"/>
              </a:spcBef>
              <a:spcAft>
                <a:spcPts val="800"/>
              </a:spcAft>
              <a:buNone/>
            </a:pPr>
            <a:r>
              <a:rPr lang="en" sz="1600"/>
              <a:t>Most ROS software is open-source and free to use.</a:t>
            </a:r>
            <a:endParaRPr sz="1600"/>
          </a:p>
        </p:txBody>
      </p:sp>
      <p:sp>
        <p:nvSpPr>
          <p:cNvPr id="4658" name="Google Shape;4658;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2" name="Shape 4662"/>
        <p:cNvGrpSpPr/>
        <p:nvPr/>
      </p:nvGrpSpPr>
      <p:grpSpPr>
        <a:xfrm>
          <a:off x="0" y="0"/>
          <a:ext cx="0" cy="0"/>
          <a:chOff x="0" y="0"/>
          <a:chExt cx="0" cy="0"/>
        </a:xfrm>
      </p:grpSpPr>
      <p:sp>
        <p:nvSpPr>
          <p:cNvPr id="4663" name="Google Shape;4663;p12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 to ROS</a:t>
            </a:r>
            <a:endParaRPr/>
          </a:p>
          <a:p>
            <a:pPr indent="0" lvl="0" marL="0" rtl="0" algn="l">
              <a:spcBef>
                <a:spcPts val="0"/>
              </a:spcBef>
              <a:spcAft>
                <a:spcPts val="0"/>
              </a:spcAft>
              <a:buNone/>
            </a:pPr>
            <a:r>
              <a:t/>
            </a:r>
            <a:endParaRPr/>
          </a:p>
        </p:txBody>
      </p:sp>
      <p:sp>
        <p:nvSpPr>
          <p:cNvPr id="4664" name="Google Shape;4664;p124"/>
          <p:cNvSpPr txBox="1"/>
          <p:nvPr>
            <p:ph idx="4294967295" type="body"/>
          </p:nvPr>
        </p:nvSpPr>
        <p:spPr>
          <a:xfrm>
            <a:off x="420900" y="994550"/>
            <a:ext cx="3355500" cy="375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ROS Master</a:t>
            </a:r>
            <a:endParaRPr b="1" sz="1400"/>
          </a:p>
          <a:p>
            <a:pPr indent="-317500" lvl="0" marL="457200" rtl="0" algn="l">
              <a:spcBef>
                <a:spcPts val="0"/>
              </a:spcBef>
              <a:spcAft>
                <a:spcPts val="0"/>
              </a:spcAft>
              <a:buSzPts val="1400"/>
              <a:buChar char="●"/>
            </a:pPr>
            <a:r>
              <a:rPr lang="en" sz="1400"/>
              <a:t>Manages the communication between nodes (processes)</a:t>
            </a:r>
            <a:endParaRPr sz="1400"/>
          </a:p>
          <a:p>
            <a:pPr indent="-317500" lvl="0" marL="457200" rtl="0" algn="l">
              <a:spcBef>
                <a:spcPts val="0"/>
              </a:spcBef>
              <a:spcAft>
                <a:spcPts val="0"/>
              </a:spcAft>
              <a:buSzPts val="1400"/>
              <a:buChar char="●"/>
            </a:pPr>
            <a:r>
              <a:rPr lang="en" sz="1400"/>
              <a:t>Every node registers at startup with the master</a:t>
            </a:r>
            <a:endParaRPr sz="1400"/>
          </a:p>
          <a:p>
            <a:pPr indent="0" lvl="0" marL="0" rtl="0" algn="l">
              <a:spcBef>
                <a:spcPts val="0"/>
              </a:spcBef>
              <a:spcAft>
                <a:spcPts val="0"/>
              </a:spcAft>
              <a:buNone/>
            </a:pPr>
            <a:r>
              <a:rPr b="1" lang="en" sz="1400"/>
              <a:t>ROS Nodes</a:t>
            </a:r>
            <a:endParaRPr b="1" sz="1400"/>
          </a:p>
          <a:p>
            <a:pPr indent="-317500" lvl="0" marL="457200" rtl="0" algn="l">
              <a:spcBef>
                <a:spcPts val="0"/>
              </a:spcBef>
              <a:spcAft>
                <a:spcPts val="0"/>
              </a:spcAft>
              <a:buSzPts val="1400"/>
              <a:buChar char="●"/>
            </a:pPr>
            <a:r>
              <a:rPr lang="en" sz="1400"/>
              <a:t>Single-purpose, executable program</a:t>
            </a:r>
            <a:endParaRPr sz="1400"/>
          </a:p>
          <a:p>
            <a:pPr indent="-317500" lvl="0" marL="457200" rtl="0" algn="l">
              <a:spcBef>
                <a:spcPts val="0"/>
              </a:spcBef>
              <a:spcAft>
                <a:spcPts val="0"/>
              </a:spcAft>
              <a:buSzPts val="1400"/>
              <a:buChar char="●"/>
            </a:pPr>
            <a:r>
              <a:rPr lang="en" sz="1400"/>
              <a:t>Individually compiled, executed, and managed</a:t>
            </a:r>
            <a:endParaRPr sz="1400"/>
          </a:p>
          <a:p>
            <a:pPr indent="0" lvl="0" marL="0" rtl="0" algn="l">
              <a:spcBef>
                <a:spcPts val="0"/>
              </a:spcBef>
              <a:spcAft>
                <a:spcPts val="0"/>
              </a:spcAft>
              <a:buNone/>
            </a:pPr>
            <a:r>
              <a:rPr b="1" lang="en" sz="1400"/>
              <a:t>ROS Topics</a:t>
            </a:r>
            <a:endParaRPr b="1" sz="1400"/>
          </a:p>
          <a:p>
            <a:pPr indent="-317500" lvl="0" marL="457200" rtl="0" algn="l">
              <a:spcBef>
                <a:spcPts val="0"/>
              </a:spcBef>
              <a:spcAft>
                <a:spcPts val="0"/>
              </a:spcAft>
              <a:buSzPts val="1400"/>
              <a:buChar char="●"/>
            </a:pPr>
            <a:r>
              <a:rPr lang="en" sz="1400"/>
              <a:t>Nodes communicate over topics</a:t>
            </a:r>
            <a:endParaRPr sz="1400"/>
          </a:p>
          <a:p>
            <a:pPr indent="-317500" lvl="0" marL="457200" rtl="0" algn="l">
              <a:spcBef>
                <a:spcPts val="0"/>
              </a:spcBef>
              <a:spcAft>
                <a:spcPts val="0"/>
              </a:spcAft>
              <a:buSzPts val="1400"/>
              <a:buChar char="●"/>
            </a:pPr>
            <a:r>
              <a:rPr lang="en" sz="1400"/>
              <a:t>Nodes can publish or subscribe to a topic</a:t>
            </a:r>
            <a:endParaRPr sz="1400"/>
          </a:p>
          <a:p>
            <a:pPr indent="-317500" lvl="0" marL="457200" rtl="0" algn="l">
              <a:spcBef>
                <a:spcPts val="0"/>
              </a:spcBef>
              <a:spcAft>
                <a:spcPts val="0"/>
              </a:spcAft>
              <a:buSzPts val="1400"/>
              <a:buChar char="●"/>
            </a:pPr>
            <a:r>
              <a:rPr lang="en" sz="1400"/>
              <a:t>Topic is a name for a stream of messages</a:t>
            </a:r>
            <a:endParaRPr sz="14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sz="1600"/>
          </a:p>
        </p:txBody>
      </p:sp>
      <p:sp>
        <p:nvSpPr>
          <p:cNvPr id="4665" name="Google Shape;4665;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66" name="Google Shape;4666;p124"/>
          <p:cNvPicPr preferRelativeResize="0"/>
          <p:nvPr/>
        </p:nvPicPr>
        <p:blipFill rotWithShape="1">
          <a:blip r:embed="rId3">
            <a:alphaModFix/>
          </a:blip>
          <a:srcRect b="0" l="5294" r="0" t="0"/>
          <a:stretch/>
        </p:blipFill>
        <p:spPr>
          <a:xfrm>
            <a:off x="3776475" y="994550"/>
            <a:ext cx="4780425" cy="3445570"/>
          </a:xfrm>
          <a:prstGeom prst="rect">
            <a:avLst/>
          </a:prstGeom>
          <a:noFill/>
          <a:ln>
            <a:noFill/>
          </a:ln>
        </p:spPr>
      </p:pic>
      <p:sp>
        <p:nvSpPr>
          <p:cNvPr id="4667" name="Google Shape;4667;p124"/>
          <p:cNvSpPr txBox="1"/>
          <p:nvPr/>
        </p:nvSpPr>
        <p:spPr>
          <a:xfrm>
            <a:off x="4747500" y="4495300"/>
            <a:ext cx="38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rPr>
              <a:t>More Info</a:t>
            </a:r>
            <a:r>
              <a:rPr lang="en"/>
              <a:t>: </a:t>
            </a:r>
            <a:r>
              <a:rPr lang="en" u="sng">
                <a:solidFill>
                  <a:schemeClr val="hlink"/>
                </a:solidFill>
                <a:hlinkClick r:id="rId4"/>
              </a:rPr>
              <a:t>http://wiki.ros.org/Documentation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1" name="Shape 4671"/>
        <p:cNvGrpSpPr/>
        <p:nvPr/>
      </p:nvGrpSpPr>
      <p:grpSpPr>
        <a:xfrm>
          <a:off x="0" y="0"/>
          <a:ext cx="0" cy="0"/>
          <a:chOff x="0" y="0"/>
          <a:chExt cx="0" cy="0"/>
        </a:xfrm>
      </p:grpSpPr>
      <p:sp>
        <p:nvSpPr>
          <p:cNvPr id="4672" name="Google Shape;4672;p12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Image Processing - </a:t>
            </a:r>
            <a:r>
              <a:rPr lang="en"/>
              <a:t>Color Spaces</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73" name="Google Shape;4673;p125"/>
          <p:cNvSpPr txBox="1"/>
          <p:nvPr>
            <p:ph idx="4294967295" type="body"/>
          </p:nvPr>
        </p:nvSpPr>
        <p:spPr>
          <a:xfrm>
            <a:off x="420900" y="994550"/>
            <a:ext cx="7810800" cy="157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t>BGR Color Space</a:t>
            </a:r>
            <a:endParaRPr b="1" sz="1800"/>
          </a:p>
          <a:p>
            <a:pPr indent="-330200" lvl="0" marL="457200" rtl="0" algn="l">
              <a:spcBef>
                <a:spcPts val="800"/>
              </a:spcBef>
              <a:spcAft>
                <a:spcPts val="0"/>
              </a:spcAft>
              <a:buClr>
                <a:srgbClr val="333333"/>
              </a:buClr>
              <a:buSzPts val="1600"/>
              <a:buFont typeface="Roboto"/>
              <a:buChar char="●"/>
            </a:pPr>
            <a:r>
              <a:rPr lang="en" sz="1600">
                <a:solidFill>
                  <a:srgbClr val="333333"/>
                </a:solidFill>
                <a:highlight>
                  <a:srgbClr val="FFFFFF"/>
                </a:highlight>
                <a:latin typeface="Roboto"/>
                <a:ea typeface="Roboto"/>
                <a:cs typeface="Roboto"/>
                <a:sym typeface="Roboto"/>
              </a:rPr>
              <a:t>It is an additive color space where colors are obtained by a linear combination of Red, Green, and Blue values.</a:t>
            </a:r>
            <a:endParaRPr sz="1600">
              <a:solidFill>
                <a:srgbClr val="333333"/>
              </a:solidFill>
              <a:highlight>
                <a:srgbClr val="FFFFFF"/>
              </a:highlight>
              <a:latin typeface="Roboto"/>
              <a:ea typeface="Roboto"/>
              <a:cs typeface="Roboto"/>
              <a:sym typeface="Roboto"/>
            </a:endParaRPr>
          </a:p>
          <a:p>
            <a:pPr indent="-330200" lvl="0" marL="457200" rtl="0" algn="l">
              <a:spcBef>
                <a:spcPts val="0"/>
              </a:spcBef>
              <a:spcAft>
                <a:spcPts val="0"/>
              </a:spcAft>
              <a:buClr>
                <a:srgbClr val="333333"/>
              </a:buClr>
              <a:buSzPts val="1600"/>
              <a:buFont typeface="Roboto"/>
              <a:buChar char="●"/>
            </a:pPr>
            <a:r>
              <a:rPr lang="en" sz="1600">
                <a:solidFill>
                  <a:srgbClr val="333333"/>
                </a:solidFill>
                <a:highlight>
                  <a:srgbClr val="FFFFFF"/>
                </a:highlight>
                <a:latin typeface="Roboto"/>
                <a:ea typeface="Roboto"/>
                <a:cs typeface="Roboto"/>
                <a:sym typeface="Roboto"/>
              </a:rPr>
              <a:t>The three channels are correlated by the amount of light hitting the surface.</a:t>
            </a:r>
            <a:endParaRPr sz="1600">
              <a:solidFill>
                <a:srgbClr val="333333"/>
              </a:solidFill>
              <a:highlight>
                <a:srgbClr val="FFFFFF"/>
              </a:highlight>
              <a:latin typeface="Roboto"/>
              <a:ea typeface="Roboto"/>
              <a:cs typeface="Roboto"/>
              <a:sym typeface="Roboto"/>
            </a:endParaRPr>
          </a:p>
          <a:p>
            <a:pPr indent="0" lvl="0" marL="0" rtl="0" algn="l">
              <a:spcBef>
                <a:spcPts val="800"/>
              </a:spcBef>
              <a:spcAft>
                <a:spcPts val="800"/>
              </a:spcAft>
              <a:buNone/>
            </a:pPr>
            <a:r>
              <a:t/>
            </a:r>
            <a:endParaRPr sz="1600"/>
          </a:p>
        </p:txBody>
      </p:sp>
      <p:sp>
        <p:nvSpPr>
          <p:cNvPr id="4674" name="Google Shape;4674;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75" name="Google Shape;4675;p125"/>
          <p:cNvPicPr preferRelativeResize="0"/>
          <p:nvPr/>
        </p:nvPicPr>
        <p:blipFill>
          <a:blip r:embed="rId3">
            <a:alphaModFix/>
          </a:blip>
          <a:stretch>
            <a:fillRect/>
          </a:stretch>
        </p:blipFill>
        <p:spPr>
          <a:xfrm>
            <a:off x="2461200" y="2358700"/>
            <a:ext cx="4221600" cy="2213409"/>
          </a:xfrm>
          <a:prstGeom prst="rect">
            <a:avLst/>
          </a:prstGeom>
          <a:noFill/>
          <a:ln>
            <a:noFill/>
          </a:ln>
        </p:spPr>
      </p:pic>
      <p:sp>
        <p:nvSpPr>
          <p:cNvPr id="4676" name="Google Shape;4676;p125"/>
          <p:cNvSpPr txBox="1"/>
          <p:nvPr/>
        </p:nvSpPr>
        <p:spPr>
          <a:xfrm>
            <a:off x="1152000" y="4572100"/>
            <a:ext cx="684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chemeClr val="hlink"/>
                </a:solidFill>
                <a:hlinkClick r:id="rId4"/>
              </a:rPr>
              <a:t>https://learnopencv.com/color-spaces-in-opencv-cpp-python/</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0" name="Shape 4680"/>
        <p:cNvGrpSpPr/>
        <p:nvPr/>
      </p:nvGrpSpPr>
      <p:grpSpPr>
        <a:xfrm>
          <a:off x="0" y="0"/>
          <a:ext cx="0" cy="0"/>
          <a:chOff x="0" y="0"/>
          <a:chExt cx="0" cy="0"/>
        </a:xfrm>
      </p:grpSpPr>
      <p:sp>
        <p:nvSpPr>
          <p:cNvPr id="4681" name="Google Shape;4681;p12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Image Processing - Color Spaces</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82" name="Google Shape;4682;p126"/>
          <p:cNvSpPr txBox="1"/>
          <p:nvPr>
            <p:ph idx="4294967295" type="body"/>
          </p:nvPr>
        </p:nvSpPr>
        <p:spPr>
          <a:xfrm>
            <a:off x="420900" y="994550"/>
            <a:ext cx="8384700" cy="157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00"/>
              <a:t>HSV Color Space </a:t>
            </a:r>
            <a:endParaRPr b="1" sz="1600"/>
          </a:p>
          <a:p>
            <a:pPr indent="-330200" lvl="0" marL="457200" rtl="0" algn="l">
              <a:spcBef>
                <a:spcPts val="800"/>
              </a:spcBef>
              <a:spcAft>
                <a:spcPts val="0"/>
              </a:spcAft>
              <a:buClr>
                <a:srgbClr val="333333"/>
              </a:buClr>
              <a:buSzPts val="1600"/>
              <a:buFont typeface="Roboto"/>
              <a:buChar char="●"/>
            </a:pPr>
            <a:r>
              <a:rPr lang="en" sz="1600">
                <a:solidFill>
                  <a:srgbClr val="333333"/>
                </a:solidFill>
                <a:highlight>
                  <a:srgbClr val="FFFFFF"/>
                </a:highlight>
                <a:latin typeface="Roboto"/>
                <a:ea typeface="Roboto"/>
                <a:cs typeface="Roboto"/>
                <a:sym typeface="Roboto"/>
              </a:rPr>
              <a:t>Uses only one channel to describe color (H), making it very intuitive to specify color.</a:t>
            </a:r>
            <a:endParaRPr sz="16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b="1" sz="1600"/>
          </a:p>
          <a:p>
            <a:pPr indent="0" lvl="0" marL="0" rtl="0" algn="l">
              <a:spcBef>
                <a:spcPts val="800"/>
              </a:spcBef>
              <a:spcAft>
                <a:spcPts val="800"/>
              </a:spcAft>
              <a:buNone/>
            </a:pPr>
            <a:r>
              <a:t/>
            </a:r>
            <a:endParaRPr b="1" sz="1600"/>
          </a:p>
        </p:txBody>
      </p:sp>
      <p:sp>
        <p:nvSpPr>
          <p:cNvPr id="4683" name="Google Shape;4683;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84" name="Google Shape;4684;p126"/>
          <p:cNvPicPr preferRelativeResize="0"/>
          <p:nvPr/>
        </p:nvPicPr>
        <p:blipFill>
          <a:blip r:embed="rId3">
            <a:alphaModFix/>
          </a:blip>
          <a:stretch>
            <a:fillRect/>
          </a:stretch>
        </p:blipFill>
        <p:spPr>
          <a:xfrm>
            <a:off x="2199800" y="1763150"/>
            <a:ext cx="4744400" cy="2555300"/>
          </a:xfrm>
          <a:prstGeom prst="rect">
            <a:avLst/>
          </a:prstGeom>
          <a:noFill/>
          <a:ln>
            <a:noFill/>
          </a:ln>
        </p:spPr>
      </p:pic>
      <p:sp>
        <p:nvSpPr>
          <p:cNvPr id="4685" name="Google Shape;4685;p126"/>
          <p:cNvSpPr txBox="1"/>
          <p:nvPr/>
        </p:nvSpPr>
        <p:spPr>
          <a:xfrm>
            <a:off x="841200" y="4271125"/>
            <a:ext cx="7461600" cy="6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C3C3C"/>
                </a:solidFill>
                <a:highlight>
                  <a:srgbClr val="FFFFFF"/>
                </a:highlight>
              </a:rPr>
              <a:t>H – Hue ( Dominant Wavelength ). S – Saturation ( Purity / shades of the color ). V – Value ( Intensity ).</a:t>
            </a:r>
            <a:endParaRPr sz="1200">
              <a:solidFill>
                <a:srgbClr val="3C3C3C"/>
              </a:solidFill>
              <a:highlight>
                <a:srgbClr val="FFFFFF"/>
              </a:highlight>
            </a:endParaRPr>
          </a:p>
          <a:p>
            <a:pPr indent="0" lvl="0" marL="0" rtl="0" algn="l">
              <a:spcBef>
                <a:spcPts val="0"/>
              </a:spcBef>
              <a:spcAft>
                <a:spcPts val="0"/>
              </a:spcAft>
              <a:buNone/>
            </a:pPr>
            <a:r>
              <a:t/>
            </a:r>
            <a:endParaRPr/>
          </a:p>
        </p:txBody>
      </p:sp>
      <p:sp>
        <p:nvSpPr>
          <p:cNvPr id="4686" name="Google Shape;4686;p126"/>
          <p:cNvSpPr txBox="1"/>
          <p:nvPr/>
        </p:nvSpPr>
        <p:spPr>
          <a:xfrm>
            <a:off x="1152000" y="4595850"/>
            <a:ext cx="684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chemeClr val="hlink"/>
                </a:solidFill>
                <a:hlinkClick r:id="rId4"/>
              </a:rPr>
              <a:t>https://learnopencv.com/color-spaces-in-opencv-cpp-python/</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0" name="Shape 4690"/>
        <p:cNvGrpSpPr/>
        <p:nvPr/>
      </p:nvGrpSpPr>
      <p:grpSpPr>
        <a:xfrm>
          <a:off x="0" y="0"/>
          <a:ext cx="0" cy="0"/>
          <a:chOff x="0" y="0"/>
          <a:chExt cx="0" cy="0"/>
        </a:xfrm>
      </p:grpSpPr>
      <p:sp>
        <p:nvSpPr>
          <p:cNvPr id="4691" name="Google Shape;4691;p127"/>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HSV Filtering </a:t>
            </a:r>
            <a:endParaRPr/>
          </a:p>
        </p:txBody>
      </p:sp>
      <p:sp>
        <p:nvSpPr>
          <p:cNvPr id="4692" name="Google Shape;4692;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93" name="Google Shape;4693;p127"/>
          <p:cNvPicPr preferRelativeResize="0"/>
          <p:nvPr/>
        </p:nvPicPr>
        <p:blipFill rotWithShape="1">
          <a:blip r:embed="rId3">
            <a:alphaModFix/>
          </a:blip>
          <a:srcRect b="0" l="16666" r="0" t="29711"/>
          <a:stretch/>
        </p:blipFill>
        <p:spPr>
          <a:xfrm>
            <a:off x="4087375" y="1495225"/>
            <a:ext cx="4718150" cy="2869201"/>
          </a:xfrm>
          <a:prstGeom prst="rect">
            <a:avLst/>
          </a:prstGeom>
          <a:noFill/>
          <a:ln>
            <a:noFill/>
          </a:ln>
        </p:spPr>
      </p:pic>
      <p:pic>
        <p:nvPicPr>
          <p:cNvPr id="4694" name="Google Shape;4694;p127"/>
          <p:cNvPicPr preferRelativeResize="0"/>
          <p:nvPr/>
        </p:nvPicPr>
        <p:blipFill rotWithShape="1">
          <a:blip r:embed="rId4">
            <a:alphaModFix/>
          </a:blip>
          <a:srcRect b="17450" l="0" r="0" t="0"/>
          <a:stretch/>
        </p:blipFill>
        <p:spPr>
          <a:xfrm>
            <a:off x="420623" y="1495225"/>
            <a:ext cx="2606726" cy="2869199"/>
          </a:xfrm>
          <a:prstGeom prst="rect">
            <a:avLst/>
          </a:prstGeom>
          <a:noFill/>
          <a:ln>
            <a:noFill/>
          </a:ln>
        </p:spPr>
      </p:pic>
      <p:cxnSp>
        <p:nvCxnSpPr>
          <p:cNvPr id="4695" name="Google Shape;4695;p127"/>
          <p:cNvCxnSpPr>
            <a:stCxn id="4694" idx="3"/>
            <a:endCxn id="4693" idx="1"/>
          </p:cNvCxnSpPr>
          <p:nvPr/>
        </p:nvCxnSpPr>
        <p:spPr>
          <a:xfrm>
            <a:off x="3027350" y="2929825"/>
            <a:ext cx="1059900" cy="0"/>
          </a:xfrm>
          <a:prstGeom prst="straightConnector1">
            <a:avLst/>
          </a:prstGeom>
          <a:noFill/>
          <a:ln cap="flat" cmpd="sng" w="9525">
            <a:solidFill>
              <a:schemeClr val="dk2"/>
            </a:solidFill>
            <a:prstDash val="solid"/>
            <a:round/>
            <a:headEnd len="med" w="med" type="none"/>
            <a:tailEnd len="med" w="med" type="triangle"/>
          </a:ln>
        </p:spPr>
      </p:cxnSp>
      <p:sp>
        <p:nvSpPr>
          <p:cNvPr id="4696" name="Google Shape;4696;p127"/>
          <p:cNvSpPr txBox="1"/>
          <p:nvPr/>
        </p:nvSpPr>
        <p:spPr>
          <a:xfrm>
            <a:off x="3095775" y="2622025"/>
            <a:ext cx="136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 HSV Filtering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0" name="Shape 4700"/>
        <p:cNvGrpSpPr/>
        <p:nvPr/>
      </p:nvGrpSpPr>
      <p:grpSpPr>
        <a:xfrm>
          <a:off x="0" y="0"/>
          <a:ext cx="0" cy="0"/>
          <a:chOff x="0" y="0"/>
          <a:chExt cx="0" cy="0"/>
        </a:xfrm>
      </p:grpSpPr>
      <p:sp>
        <p:nvSpPr>
          <p:cNvPr id="4701" name="Google Shape;4701;p12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Canny Edge Detection</a:t>
            </a:r>
            <a:endParaRPr/>
          </a:p>
          <a:p>
            <a:pPr indent="0" lvl="0" marL="0" rtl="0" algn="l">
              <a:spcBef>
                <a:spcPts val="0"/>
              </a:spcBef>
              <a:spcAft>
                <a:spcPts val="0"/>
              </a:spcAft>
              <a:buNone/>
            </a:pPr>
            <a:r>
              <a:t/>
            </a:r>
            <a:endParaRPr/>
          </a:p>
        </p:txBody>
      </p:sp>
      <p:sp>
        <p:nvSpPr>
          <p:cNvPr id="4702" name="Google Shape;4702;p128"/>
          <p:cNvSpPr txBox="1"/>
          <p:nvPr>
            <p:ph idx="4294967295" type="body"/>
          </p:nvPr>
        </p:nvSpPr>
        <p:spPr>
          <a:xfrm>
            <a:off x="420900" y="994550"/>
            <a:ext cx="8384700" cy="38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Canny edge detection is a image processing method used to detect edges in an image while suppressing noise</a:t>
            </a:r>
            <a:endParaRPr sz="1800"/>
          </a:p>
          <a:p>
            <a:pPr indent="0" lvl="0" marL="0" rtl="0" algn="l">
              <a:spcBef>
                <a:spcPts val="800"/>
              </a:spcBef>
              <a:spcAft>
                <a:spcPts val="0"/>
              </a:spcAft>
              <a:buNone/>
            </a:pPr>
            <a:r>
              <a:rPr b="1" lang="en" sz="1800"/>
              <a:t>Why is it important?</a:t>
            </a:r>
            <a:endParaRPr b="1" sz="1800"/>
          </a:p>
          <a:p>
            <a:pPr indent="-342900" lvl="0" marL="457200" rtl="0" algn="l">
              <a:spcBef>
                <a:spcPts val="800"/>
              </a:spcBef>
              <a:spcAft>
                <a:spcPts val="0"/>
              </a:spcAft>
              <a:buSzPts val="1800"/>
              <a:buChar char="●"/>
            </a:pPr>
            <a:r>
              <a:rPr lang="en" sz="1800"/>
              <a:t>Helps identify boundaries or edges between different objects or regions within an image</a:t>
            </a:r>
            <a:endParaRPr sz="1800"/>
          </a:p>
          <a:p>
            <a:pPr indent="-342900" lvl="0" marL="457200" rtl="0" algn="l">
              <a:spcBef>
                <a:spcPts val="0"/>
              </a:spcBef>
              <a:spcAft>
                <a:spcPts val="0"/>
              </a:spcAft>
              <a:buSzPts val="1800"/>
              <a:buChar char="●"/>
            </a:pPr>
            <a:r>
              <a:rPr lang="en" sz="1800"/>
              <a:t>Can be used to sharpen blurry or low-quality images, making them more visually appealing and easier to analyze</a:t>
            </a:r>
            <a:endParaRPr sz="1800"/>
          </a:p>
          <a:p>
            <a:pPr indent="-342900" lvl="0" marL="457200" rtl="0" algn="l">
              <a:spcBef>
                <a:spcPts val="0"/>
              </a:spcBef>
              <a:spcAft>
                <a:spcPts val="0"/>
              </a:spcAft>
              <a:buSzPts val="1800"/>
              <a:buChar char="●"/>
            </a:pPr>
            <a:r>
              <a:rPr lang="en" sz="1800"/>
              <a:t>Identify and analyze various structures in image</a:t>
            </a:r>
            <a:endParaRPr sz="18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800"/>
          </a:p>
          <a:p>
            <a:pPr indent="0" lvl="0" marL="0" rtl="0" algn="l">
              <a:spcBef>
                <a:spcPts val="800"/>
              </a:spcBef>
              <a:spcAft>
                <a:spcPts val="800"/>
              </a:spcAft>
              <a:buNone/>
            </a:pPr>
            <a:r>
              <a:t/>
            </a:r>
            <a:endParaRPr sz="1600"/>
          </a:p>
        </p:txBody>
      </p:sp>
      <p:sp>
        <p:nvSpPr>
          <p:cNvPr id="4703" name="Google Shape;4703;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7" name="Shape 4707"/>
        <p:cNvGrpSpPr/>
        <p:nvPr/>
      </p:nvGrpSpPr>
      <p:grpSpPr>
        <a:xfrm>
          <a:off x="0" y="0"/>
          <a:ext cx="0" cy="0"/>
          <a:chOff x="0" y="0"/>
          <a:chExt cx="0" cy="0"/>
        </a:xfrm>
      </p:grpSpPr>
      <p:sp>
        <p:nvSpPr>
          <p:cNvPr id="4708" name="Google Shape;4708;p129"/>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Canny Edge Detection</a:t>
            </a:r>
            <a:endParaRPr/>
          </a:p>
          <a:p>
            <a:pPr indent="0" lvl="0" marL="0" rtl="0" algn="l">
              <a:spcBef>
                <a:spcPts val="0"/>
              </a:spcBef>
              <a:spcAft>
                <a:spcPts val="0"/>
              </a:spcAft>
              <a:buNone/>
            </a:pPr>
            <a:r>
              <a:t/>
            </a:r>
            <a:endParaRPr/>
          </a:p>
        </p:txBody>
      </p:sp>
      <p:sp>
        <p:nvSpPr>
          <p:cNvPr id="4709" name="Google Shape;4709;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10" name="Google Shape;4710;p129"/>
          <p:cNvSpPr/>
          <p:nvPr/>
        </p:nvSpPr>
        <p:spPr>
          <a:xfrm>
            <a:off x="1909225" y="1358925"/>
            <a:ext cx="1532400" cy="7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Gaussian</a:t>
            </a:r>
            <a:endParaRPr/>
          </a:p>
        </p:txBody>
      </p:sp>
      <p:sp>
        <p:nvSpPr>
          <p:cNvPr id="4711" name="Google Shape;4711;p129"/>
          <p:cNvSpPr/>
          <p:nvPr/>
        </p:nvSpPr>
        <p:spPr>
          <a:xfrm>
            <a:off x="4087375" y="1358925"/>
            <a:ext cx="1532400" cy="7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Horizontal and Vertical </a:t>
            </a:r>
            <a:r>
              <a:rPr lang="en"/>
              <a:t>Gradients</a:t>
            </a:r>
            <a:endParaRPr/>
          </a:p>
        </p:txBody>
      </p:sp>
      <p:sp>
        <p:nvSpPr>
          <p:cNvPr id="4712" name="Google Shape;4712;p129"/>
          <p:cNvSpPr/>
          <p:nvPr/>
        </p:nvSpPr>
        <p:spPr>
          <a:xfrm>
            <a:off x="6265525" y="1358925"/>
            <a:ext cx="1532400" cy="7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Non-Max Suppression</a:t>
            </a:r>
            <a:endParaRPr/>
          </a:p>
        </p:txBody>
      </p:sp>
      <p:sp>
        <p:nvSpPr>
          <p:cNvPr id="4713" name="Google Shape;4713;p129"/>
          <p:cNvSpPr/>
          <p:nvPr/>
        </p:nvSpPr>
        <p:spPr>
          <a:xfrm>
            <a:off x="6265525" y="2662100"/>
            <a:ext cx="1532400" cy="7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Threshold Calculation</a:t>
            </a:r>
            <a:endParaRPr/>
          </a:p>
        </p:txBody>
      </p:sp>
      <p:sp>
        <p:nvSpPr>
          <p:cNvPr id="4714" name="Google Shape;4714;p129"/>
          <p:cNvSpPr/>
          <p:nvPr/>
        </p:nvSpPr>
        <p:spPr>
          <a:xfrm>
            <a:off x="6265525" y="3965275"/>
            <a:ext cx="1532400" cy="7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Hysteresis Thresholding</a:t>
            </a:r>
            <a:endParaRPr/>
          </a:p>
        </p:txBody>
      </p:sp>
      <p:cxnSp>
        <p:nvCxnSpPr>
          <p:cNvPr id="4715" name="Google Shape;4715;p129"/>
          <p:cNvCxnSpPr>
            <a:stCxn id="4710" idx="3"/>
            <a:endCxn id="4711" idx="1"/>
          </p:cNvCxnSpPr>
          <p:nvPr/>
        </p:nvCxnSpPr>
        <p:spPr>
          <a:xfrm>
            <a:off x="3441625" y="1709325"/>
            <a:ext cx="645900" cy="0"/>
          </a:xfrm>
          <a:prstGeom prst="straightConnector1">
            <a:avLst/>
          </a:prstGeom>
          <a:noFill/>
          <a:ln cap="flat" cmpd="sng" w="9525">
            <a:solidFill>
              <a:schemeClr val="dk2"/>
            </a:solidFill>
            <a:prstDash val="solid"/>
            <a:round/>
            <a:headEnd len="med" w="med" type="none"/>
            <a:tailEnd len="med" w="med" type="triangle"/>
          </a:ln>
        </p:spPr>
      </p:cxnSp>
      <p:cxnSp>
        <p:nvCxnSpPr>
          <p:cNvPr id="4716" name="Google Shape;4716;p129"/>
          <p:cNvCxnSpPr>
            <a:stCxn id="4711" idx="3"/>
            <a:endCxn id="4712" idx="1"/>
          </p:cNvCxnSpPr>
          <p:nvPr/>
        </p:nvCxnSpPr>
        <p:spPr>
          <a:xfrm>
            <a:off x="5619775" y="1709325"/>
            <a:ext cx="645900" cy="0"/>
          </a:xfrm>
          <a:prstGeom prst="straightConnector1">
            <a:avLst/>
          </a:prstGeom>
          <a:noFill/>
          <a:ln cap="flat" cmpd="sng" w="9525">
            <a:solidFill>
              <a:schemeClr val="dk2"/>
            </a:solidFill>
            <a:prstDash val="solid"/>
            <a:round/>
            <a:headEnd len="med" w="med" type="none"/>
            <a:tailEnd len="med" w="med" type="triangle"/>
          </a:ln>
        </p:spPr>
      </p:cxnSp>
      <p:cxnSp>
        <p:nvCxnSpPr>
          <p:cNvPr id="4717" name="Google Shape;4717;p129"/>
          <p:cNvCxnSpPr>
            <a:stCxn id="4712" idx="2"/>
            <a:endCxn id="4713" idx="0"/>
          </p:cNvCxnSpPr>
          <p:nvPr/>
        </p:nvCxnSpPr>
        <p:spPr>
          <a:xfrm>
            <a:off x="7031725" y="2059725"/>
            <a:ext cx="0" cy="602400"/>
          </a:xfrm>
          <a:prstGeom prst="straightConnector1">
            <a:avLst/>
          </a:prstGeom>
          <a:noFill/>
          <a:ln cap="flat" cmpd="sng" w="9525">
            <a:solidFill>
              <a:schemeClr val="dk2"/>
            </a:solidFill>
            <a:prstDash val="solid"/>
            <a:round/>
            <a:headEnd len="med" w="med" type="none"/>
            <a:tailEnd len="med" w="med" type="triangle"/>
          </a:ln>
        </p:spPr>
      </p:cxnSp>
      <p:cxnSp>
        <p:nvCxnSpPr>
          <p:cNvPr id="4718" name="Google Shape;4718;p129"/>
          <p:cNvCxnSpPr>
            <a:stCxn id="4713" idx="2"/>
            <a:endCxn id="4714" idx="0"/>
          </p:cNvCxnSpPr>
          <p:nvPr/>
        </p:nvCxnSpPr>
        <p:spPr>
          <a:xfrm>
            <a:off x="7031725" y="3362900"/>
            <a:ext cx="0" cy="602400"/>
          </a:xfrm>
          <a:prstGeom prst="straightConnector1">
            <a:avLst/>
          </a:prstGeom>
          <a:noFill/>
          <a:ln cap="flat" cmpd="sng" w="9525">
            <a:solidFill>
              <a:schemeClr val="dk2"/>
            </a:solidFill>
            <a:prstDash val="solid"/>
            <a:round/>
            <a:headEnd len="med" w="med" type="none"/>
            <a:tailEnd len="med" w="med" type="triangle"/>
          </a:ln>
        </p:spPr>
      </p:cxnSp>
      <p:cxnSp>
        <p:nvCxnSpPr>
          <p:cNvPr id="4719" name="Google Shape;4719;p129"/>
          <p:cNvCxnSpPr>
            <a:endCxn id="4710" idx="1"/>
          </p:cNvCxnSpPr>
          <p:nvPr/>
        </p:nvCxnSpPr>
        <p:spPr>
          <a:xfrm>
            <a:off x="869425" y="1703325"/>
            <a:ext cx="1039800" cy="6000"/>
          </a:xfrm>
          <a:prstGeom prst="straightConnector1">
            <a:avLst/>
          </a:prstGeom>
          <a:noFill/>
          <a:ln cap="flat" cmpd="sng" w="9525">
            <a:solidFill>
              <a:schemeClr val="dk2"/>
            </a:solidFill>
            <a:prstDash val="solid"/>
            <a:round/>
            <a:headEnd len="med" w="med" type="none"/>
            <a:tailEnd len="med" w="med" type="triangle"/>
          </a:ln>
        </p:spPr>
      </p:cxnSp>
      <p:cxnSp>
        <p:nvCxnSpPr>
          <p:cNvPr id="4720" name="Google Shape;4720;p129"/>
          <p:cNvCxnSpPr>
            <a:stCxn id="4714" idx="1"/>
          </p:cNvCxnSpPr>
          <p:nvPr/>
        </p:nvCxnSpPr>
        <p:spPr>
          <a:xfrm flipH="1">
            <a:off x="4789525" y="4315675"/>
            <a:ext cx="1476000" cy="1200"/>
          </a:xfrm>
          <a:prstGeom prst="straightConnector1">
            <a:avLst/>
          </a:prstGeom>
          <a:noFill/>
          <a:ln cap="flat" cmpd="sng" w="9525">
            <a:solidFill>
              <a:schemeClr val="dk2"/>
            </a:solidFill>
            <a:prstDash val="solid"/>
            <a:round/>
            <a:headEnd len="med" w="med" type="none"/>
            <a:tailEnd len="med" w="med" type="triangle"/>
          </a:ln>
        </p:spPr>
      </p:cxnSp>
      <p:sp>
        <p:nvSpPr>
          <p:cNvPr id="4721" name="Google Shape;4721;p129"/>
          <p:cNvSpPr txBox="1"/>
          <p:nvPr/>
        </p:nvSpPr>
        <p:spPr>
          <a:xfrm>
            <a:off x="740675" y="1703400"/>
            <a:ext cx="68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Image</a:t>
            </a:r>
            <a:endParaRPr/>
          </a:p>
        </p:txBody>
      </p:sp>
      <p:pic>
        <p:nvPicPr>
          <p:cNvPr id="4722" name="Google Shape;4722;p129"/>
          <p:cNvPicPr preferRelativeResize="0"/>
          <p:nvPr/>
        </p:nvPicPr>
        <p:blipFill rotWithShape="1">
          <a:blip r:embed="rId3">
            <a:alphaModFix/>
          </a:blip>
          <a:srcRect b="0" l="13088" r="0" t="38987"/>
          <a:stretch/>
        </p:blipFill>
        <p:spPr>
          <a:xfrm>
            <a:off x="1572775" y="2829725"/>
            <a:ext cx="3208075" cy="1668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